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 advClick="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 advClick="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 advClick="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 advClick="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 advClick="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 advClick="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 advClick="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 advClick="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 advClick="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 advClick="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 advClick="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fontAlgn="base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fontAlgn="base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fontAlgn="base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circl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audio" Target="file:///E:\2019&#24180;\&#38899;&#20048;\&#38899;&#20048;&#25945;&#21442;\2019&#31179;\&#25945;&#21442;&#20462;&#35746;\&#35838;&#20214;&#20462;&#35746;\&#19977;&#19978;&#21051;&#30424;\CD-ROM%201\&#31532;&#20108;&#21333;&#20803;\3b&#12298;&#26408;&#29916;&#24688;&#24688;&#24688;&#12299;&#20276;&#22863;.mp3" TargetMode="External"/><Relationship Id="rId8" Type="http://schemas.openxmlformats.org/officeDocument/2006/relationships/image" Target="../media/image8.png"/><Relationship Id="rId7" Type="http://schemas.microsoft.com/office/2007/relationships/media" Target="file:///E:\2019&#24180;\&#38899;&#20048;\&#38899;&#20048;&#25945;&#21442;\2019&#31179;\&#25945;&#21442;&#20462;&#35746;\&#35838;&#20214;&#20462;&#35746;\&#19977;&#19978;&#21051;&#30424;\CD-ROM%201\&#31532;&#20108;&#21333;&#20803;\3a&#12298;&#26408;&#29916;&#24688;&#24688;&#24688;&#12299;&#28436;&#21809;.mp3" TargetMode="External"/><Relationship Id="rId6" Type="http://schemas.openxmlformats.org/officeDocument/2006/relationships/audio" Target="file:///E:\2019&#24180;\&#38899;&#20048;\&#38899;&#20048;&#25945;&#21442;\2019&#31179;\&#25945;&#21442;&#20462;&#35746;\&#35838;&#20214;&#20462;&#35746;\&#19977;&#19978;&#21051;&#30424;\CD-ROM%201\&#31532;&#20108;&#21333;&#20803;\3a&#12298;&#26408;&#29916;&#24688;&#24688;&#24688;&#12299;&#28436;&#21809;.mp3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5.png"/><Relationship Id="rId17" Type="http://schemas.openxmlformats.org/officeDocument/2006/relationships/image" Target="../media/image14.png"/><Relationship Id="rId16" Type="http://schemas.openxmlformats.org/officeDocument/2006/relationships/image" Target="../media/image13.png"/><Relationship Id="rId15" Type="http://schemas.openxmlformats.org/officeDocument/2006/relationships/image" Target="../media/image12.png"/><Relationship Id="rId14" Type="http://schemas.openxmlformats.org/officeDocument/2006/relationships/image" Target="../media/image11.png"/><Relationship Id="rId13" Type="http://schemas.openxmlformats.org/officeDocument/2006/relationships/image" Target="../media/image10.png"/><Relationship Id="rId12" Type="http://schemas.openxmlformats.org/officeDocument/2006/relationships/slide" Target="slide1.xml"/><Relationship Id="rId11" Type="http://schemas.openxmlformats.org/officeDocument/2006/relationships/image" Target="../media/image9.png"/><Relationship Id="rId10" Type="http://schemas.microsoft.com/office/2007/relationships/media" Target="file:///E:\2019&#24180;\&#38899;&#20048;\&#38899;&#20048;&#25945;&#21442;\2019&#31179;\&#25945;&#21442;&#20462;&#35746;\&#35838;&#20214;&#20462;&#35746;\&#19977;&#19978;&#21051;&#30424;\CD-ROM%201\&#31532;&#20108;&#21333;&#20803;\3b&#12298;&#26408;&#29916;&#24688;&#24688;&#24688;&#12299;&#20276;&#22863;.mp3" TargetMode="Externa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6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slide" Target="slide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" Target="slide1.xml"/><Relationship Id="rId8" Type="http://schemas.openxmlformats.org/officeDocument/2006/relationships/image" Target="../media/image9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9" Type="http://schemas.microsoft.com/office/2007/relationships/media" Target="file:///E:\2019&#24180;\&#38899;&#20048;\&#38899;&#20048;&#25945;&#21442;\2019&#31179;\&#25945;&#21442;&#20462;&#35746;\&#35838;&#20214;&#20462;&#35746;\&#19977;&#19978;&#21051;&#30424;\CD-ROM%201\&#31532;&#20108;&#21333;&#20803;\3b&#12298;&#26408;&#29916;&#24688;&#24688;&#24688;&#12299;&#20276;&#22863;.mp3" TargetMode="External"/><Relationship Id="rId18" Type="http://schemas.openxmlformats.org/officeDocument/2006/relationships/audio" Target="file:///E:\2019&#24180;\&#38899;&#20048;\&#38899;&#20048;&#25945;&#21442;\2019&#31179;\&#25945;&#21442;&#20462;&#35746;\&#35838;&#20214;&#20462;&#35746;\&#19977;&#19978;&#21051;&#30424;\CD-ROM%201\&#31532;&#20108;&#21333;&#20803;\3b&#12298;&#26408;&#29916;&#24688;&#24688;&#24688;&#12299;&#20276;&#22863;.mp3" TargetMode="External"/><Relationship Id="rId17" Type="http://schemas.openxmlformats.org/officeDocument/2006/relationships/image" Target="../media/image8.png"/><Relationship Id="rId16" Type="http://schemas.microsoft.com/office/2007/relationships/media" Target="file:///E:\2019&#24180;\&#38899;&#20048;\&#38899;&#20048;&#25945;&#21442;\2019&#31179;\&#25945;&#21442;&#20462;&#35746;\&#35838;&#20214;&#20462;&#35746;\&#19977;&#19978;&#21051;&#30424;\CD-ROM%201\&#31532;&#20108;&#21333;&#20803;\3a&#12298;&#26408;&#29916;&#24688;&#24688;&#24688;&#12299;&#28436;&#21809;.mp3" TargetMode="External"/><Relationship Id="rId15" Type="http://schemas.openxmlformats.org/officeDocument/2006/relationships/audio" Target="file:///E:\2019&#24180;\&#38899;&#20048;\&#38899;&#20048;&#25945;&#21442;\2019&#31179;\&#25945;&#21442;&#20462;&#35746;\&#35838;&#20214;&#20462;&#35746;\&#19977;&#19978;&#21051;&#30424;\CD-ROM%201\&#31532;&#20108;&#21333;&#20803;\3a&#12298;&#26408;&#29916;&#24688;&#24688;&#24688;&#12299;&#28436;&#21809;.mp3" TargetMode="External"/><Relationship Id="rId14" Type="http://schemas.openxmlformats.org/officeDocument/2006/relationships/image" Target="../media/image7.jpeg"/><Relationship Id="rId13" Type="http://schemas.openxmlformats.org/officeDocument/2006/relationships/image" Target="../media/image6.jpeg"/><Relationship Id="rId12" Type="http://schemas.openxmlformats.org/officeDocument/2006/relationships/image" Target="../media/image5.jpe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24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1" Type="http://schemas.openxmlformats.org/officeDocument/2006/relationships/slideLayout" Target="../slideLayouts/slideLayout7.xml"/><Relationship Id="rId20" Type="http://schemas.microsoft.com/office/2007/relationships/media" Target="file:///E:\2019&#24180;\&#38899;&#20048;\&#38899;&#20048;&#25945;&#21442;\2019&#31179;\&#25945;&#21442;&#20462;&#35746;\&#35838;&#20214;&#20462;&#35746;\&#19977;&#19978;&#21051;&#30424;\CD-ROM%201\&#31532;&#20108;&#21333;&#20803;\3b&#12298;&#26408;&#29916;&#24688;&#24688;&#24688;&#12299;&#20276;&#22863;.mp3" TargetMode="External"/><Relationship Id="rId2" Type="http://schemas.openxmlformats.org/officeDocument/2006/relationships/image" Target="../media/image23.jpeg"/><Relationship Id="rId19" Type="http://schemas.openxmlformats.org/officeDocument/2006/relationships/audio" Target="file:///E:\2019&#24180;\&#38899;&#20048;\&#38899;&#20048;&#25945;&#21442;\2019&#31179;\&#25945;&#21442;&#20462;&#35746;\&#35838;&#20214;&#20462;&#35746;\&#19977;&#19978;&#21051;&#30424;\CD-ROM%201\&#31532;&#20108;&#21333;&#20803;\3b&#12298;&#26408;&#29916;&#24688;&#24688;&#24688;&#12299;&#20276;&#22863;.mp3" TargetMode="External"/><Relationship Id="rId18" Type="http://schemas.openxmlformats.org/officeDocument/2006/relationships/image" Target="../media/image8.png"/><Relationship Id="rId17" Type="http://schemas.microsoft.com/office/2007/relationships/media" Target="file:///E:\2019&#24180;\&#38899;&#20048;\&#38899;&#20048;&#25945;&#21442;\2019&#31179;\&#25945;&#21442;&#20462;&#35746;\&#35838;&#20214;&#20462;&#35746;\&#19977;&#19978;&#21051;&#30424;\CD-ROM%201\&#31532;&#20108;&#21333;&#20803;\3a&#12298;&#26408;&#29916;&#24688;&#24688;&#24688;&#12299;&#28436;&#21809;.mp3" TargetMode="External"/><Relationship Id="rId16" Type="http://schemas.openxmlformats.org/officeDocument/2006/relationships/audio" Target="file:///E:\2019&#24180;\&#38899;&#20048;\&#38899;&#20048;&#25945;&#21442;\2019&#31179;\&#25945;&#21442;&#20462;&#35746;\&#35838;&#20214;&#20462;&#35746;\&#19977;&#19978;&#21051;&#30424;\CD-ROM%201\&#31532;&#20108;&#21333;&#20803;\3a&#12298;&#26408;&#29916;&#24688;&#24688;&#24688;&#12299;&#28436;&#21809;.mp3" TargetMode="External"/><Relationship Id="rId15" Type="http://schemas.openxmlformats.org/officeDocument/2006/relationships/image" Target="../media/image7.jpeg"/><Relationship Id="rId14" Type="http://schemas.openxmlformats.org/officeDocument/2006/relationships/image" Target="../media/image6.jpeg"/><Relationship Id="rId13" Type="http://schemas.openxmlformats.org/officeDocument/2006/relationships/image" Target="../media/image5.jpe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slide" Target="slide1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5" name="Text Box 32"/>
          <p:cNvSpPr txBox="1"/>
          <p:nvPr/>
        </p:nvSpPr>
        <p:spPr>
          <a:xfrm>
            <a:off x="3719513" y="2852738"/>
            <a:ext cx="4968875" cy="4603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08688">
                <a:alpha val="50000"/>
              </a:srgbClr>
            </a:prstShdw>
          </a:effectLst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endParaRPr lang="en-US" altLang="zh-CN" sz="2400" b="1" u="sng" dirty="0">
              <a:latin typeface="楷体_GB2312" pitchFamily="49" charset="-122"/>
            </a:endParaRPr>
          </a:p>
        </p:txBody>
      </p:sp>
      <p:sp>
        <p:nvSpPr>
          <p:cNvPr id="2056" name="Text Box 11">
            <a:hlinkClick r:id="rId2" action="ppaction://hlinksldjump"/>
          </p:cNvPr>
          <p:cNvSpPr txBox="1"/>
          <p:nvPr/>
        </p:nvSpPr>
        <p:spPr>
          <a:xfrm>
            <a:off x="11044238" y="1693863"/>
            <a:ext cx="16764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楷体_GB2312" pitchFamily="49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楷体_GB2312" pitchFamily="49" charset="-122"/>
              </a:rPr>
              <a:t>快乐的音乐娃</a:t>
            </a:r>
            <a:r>
              <a:rPr lang="en-US" altLang="zh-CN" sz="1200" dirty="0">
                <a:solidFill>
                  <a:schemeClr val="bg1"/>
                </a:solidFill>
                <a:latin typeface="楷体_GB2312" pitchFamily="49" charset="-122"/>
              </a:rPr>
              <a:t>》</a:t>
            </a:r>
            <a:endParaRPr lang="en-US" altLang="zh-CN" sz="1200" dirty="0">
              <a:solidFill>
                <a:schemeClr val="bg1"/>
              </a:solidFill>
              <a:latin typeface="楷体_GB2312" pitchFamily="49" charset="-122"/>
            </a:endParaRPr>
          </a:p>
        </p:txBody>
      </p:sp>
      <p:sp>
        <p:nvSpPr>
          <p:cNvPr id="2057" name="WordArt 31"/>
          <p:cNvSpPr>
            <a:spLocks noTextEdit="1"/>
          </p:cNvSpPr>
          <p:nvPr/>
        </p:nvSpPr>
        <p:spPr>
          <a:xfrm>
            <a:off x="4440238" y="1773238"/>
            <a:ext cx="4032250" cy="1295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 eaLnBrk="0" hangingPunct="0"/>
            <a:r>
              <a:rPr lang="zh-CN" altLang="en-US" sz="48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楷体_GB2312" charset="0"/>
                <a:ea typeface="楷体_GB2312" charset="0"/>
              </a:rPr>
              <a:t>快乐恰恰恰</a:t>
            </a:r>
            <a:endParaRPr lang="zh-CN" altLang="en-US" sz="48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AutoShape 2"/>
          <p:cNvSpPr/>
          <p:nvPr/>
        </p:nvSpPr>
        <p:spPr>
          <a:xfrm>
            <a:off x="1774825" y="1219200"/>
            <a:ext cx="8497888" cy="4876800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50800" cap="flat" cmpd="sng">
            <a:solidFill>
              <a:srgbClr val="FF99CC"/>
            </a:solidFill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p>
            <a:pPr algn="ctr" fontAlgn="base"/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pic>
        <p:nvPicPr>
          <p:cNvPr id="10243" name="Picture 3" descr="木瓜恰恰恰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061"/>
          <a:stretch>
            <a:fillRect/>
          </a:stretch>
        </p:blipFill>
        <p:spPr>
          <a:xfrm>
            <a:off x="1919288" y="1376363"/>
            <a:ext cx="7921625" cy="4564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WordArt 4"/>
          <p:cNvSpPr>
            <a:spLocks noTextEdit="1"/>
          </p:cNvSpPr>
          <p:nvPr/>
        </p:nvSpPr>
        <p:spPr>
          <a:xfrm>
            <a:off x="4572000" y="627063"/>
            <a:ext cx="3048000" cy="7747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33815"/>
              </a:avLst>
            </a:prstTxWarp>
            <a:normAutofit fontScale="90000" lnSpcReduction="20000"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 eaLnBrk="0" hangingPunct="0"/>
            <a:r>
              <a:rPr lang="zh-CN" altLang="en-US" sz="5400" b="1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华文新魏" panose="02010800040101010101" pitchFamily="2" charset="-122"/>
                <a:ea typeface="华文新魏" panose="02010800040101010101" pitchFamily="2" charset="-122"/>
              </a:rPr>
              <a:t>木瓜恰恰恰</a:t>
            </a:r>
            <a:endParaRPr lang="zh-CN" altLang="en-US" sz="5400" b="1"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245" name="Oval 6">
            <a:hlinkClick r:id="" action="ppaction://hlinkshowjump?jump=endshow"/>
          </p:cNvPr>
          <p:cNvSpPr/>
          <p:nvPr/>
        </p:nvSpPr>
        <p:spPr>
          <a:xfrm>
            <a:off x="9551988" y="260350"/>
            <a:ext cx="503237" cy="503238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 anchorCtr="0"/>
          <a:p>
            <a:pPr algn="just"/>
            <a:endParaRPr lang="zh-CN" altLang="en-US" sz="2800" dirty="0">
              <a:latin typeface="楷体_GB2312" pitchFamily="49" charset="-122"/>
            </a:endParaRPr>
          </a:p>
        </p:txBody>
      </p:sp>
      <p:sp>
        <p:nvSpPr>
          <p:cNvPr id="10246" name="Oval 7">
            <a:hlinkClick r:id="" action="ppaction://hlinkshowjump?jump=firstslide"/>
          </p:cNvPr>
          <p:cNvSpPr/>
          <p:nvPr/>
        </p:nvSpPr>
        <p:spPr>
          <a:xfrm>
            <a:off x="8975725" y="260350"/>
            <a:ext cx="503238" cy="503238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 anchorCtr="0"/>
          <a:p>
            <a:pPr algn="just"/>
            <a:endParaRPr lang="zh-CN" altLang="en-US" sz="2800" dirty="0">
              <a:latin typeface="楷体_GB2312" pitchFamily="49" charset="-122"/>
            </a:endParaRPr>
          </a:p>
        </p:txBody>
      </p:sp>
      <p:sp>
        <p:nvSpPr>
          <p:cNvPr id="10247" name="Oval 8">
            <a:hlinkClick r:id="" action="ppaction://hlinkshowjump?jump=lastslideviewed"/>
          </p:cNvPr>
          <p:cNvSpPr/>
          <p:nvPr/>
        </p:nvSpPr>
        <p:spPr>
          <a:xfrm>
            <a:off x="8328025" y="260350"/>
            <a:ext cx="503238" cy="503238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 anchorCtr="0"/>
          <a:p>
            <a:pPr algn="just"/>
            <a:endParaRPr lang="zh-CN" altLang="en-US" sz="2800" dirty="0">
              <a:latin typeface="楷体_GB2312" pitchFamily="49" charset="-122"/>
            </a:endParaRPr>
          </a:p>
        </p:txBody>
      </p:sp>
      <p:sp>
        <p:nvSpPr>
          <p:cNvPr id="10248" name="Text Box 11"/>
          <p:cNvSpPr txBox="1"/>
          <p:nvPr/>
        </p:nvSpPr>
        <p:spPr>
          <a:xfrm>
            <a:off x="7689215" y="6107113"/>
            <a:ext cx="541020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just" fontAlgn="base"/>
            <a:r>
              <a:rPr lang="zh-CN" altLang="en-US" sz="1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范唱</a:t>
            </a:r>
            <a:endParaRPr lang="zh-CN" altLang="en-US" sz="1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9" name="Text Box 12"/>
          <p:cNvSpPr txBox="1"/>
          <p:nvPr/>
        </p:nvSpPr>
        <p:spPr>
          <a:xfrm>
            <a:off x="9213215" y="6089650"/>
            <a:ext cx="541020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just" fontAlgn="base"/>
            <a:r>
              <a:rPr lang="zh-CN" altLang="en-US" sz="1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伴奏</a:t>
            </a:r>
            <a:endParaRPr lang="zh-CN" altLang="en-US" sz="1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7221538" y="6308725"/>
            <a:ext cx="530225" cy="433388"/>
            <a:chOff x="0" y="0"/>
            <a:chExt cx="408" cy="273"/>
          </a:xfrm>
        </p:grpSpPr>
        <p:grpSp>
          <p:nvGrpSpPr>
            <p:cNvPr id="10305" name="Group 14"/>
            <p:cNvGrpSpPr/>
            <p:nvPr/>
          </p:nvGrpSpPr>
          <p:grpSpPr>
            <a:xfrm>
              <a:off x="182" y="0"/>
              <a:ext cx="181" cy="136"/>
              <a:chOff x="0" y="0"/>
              <a:chExt cx="181" cy="136"/>
            </a:xfrm>
          </p:grpSpPr>
          <p:sp>
            <p:nvSpPr>
              <p:cNvPr id="10308" name="Line 15"/>
              <p:cNvSpPr/>
              <p:nvPr/>
            </p:nvSpPr>
            <p:spPr>
              <a:xfrm>
                <a:off x="0" y="0"/>
                <a:ext cx="0" cy="136"/>
              </a:xfrm>
              <a:prstGeom prst="line">
                <a:avLst/>
              </a:prstGeom>
              <a:ln w="9525" cap="flat" cmpd="sng">
                <a:solidFill>
                  <a:srgbClr val="9933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09" name="Line 16"/>
              <p:cNvSpPr/>
              <p:nvPr/>
            </p:nvSpPr>
            <p:spPr>
              <a:xfrm>
                <a:off x="0" y="0"/>
                <a:ext cx="181" cy="0"/>
              </a:xfrm>
              <a:prstGeom prst="line">
                <a:avLst/>
              </a:prstGeom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306" name="AutoShape 17"/>
            <p:cNvSpPr>
              <a:spLocks noChangeAspect="1"/>
            </p:cNvSpPr>
            <p:nvPr/>
          </p:nvSpPr>
          <p:spPr>
            <a:xfrm>
              <a:off x="0" y="62"/>
              <a:ext cx="408" cy="211"/>
            </a:xfrm>
            <a:prstGeom prst="actionButtonBlank">
              <a:avLst/>
            </a:prstGeom>
            <a:solidFill>
              <a:srgbClr val="008000"/>
            </a:solidFill>
            <a:ln w="9525">
              <a:noFill/>
            </a:ln>
          </p:spPr>
          <p:txBody>
            <a:bodyPr wrap="none" anchor="ctr" anchorCtr="0"/>
            <a:p>
              <a:pPr algn="ctr" fontAlgn="t">
                <a:lnSpc>
                  <a:spcPct val="80000"/>
                </a:lnSpc>
              </a:pPr>
              <a:endParaRPr lang="zh-CN" altLang="en-US" sz="2400" b="1" dirty="0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0307" name="Picture 18" descr="按钮-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1" contrast="-70000"/>
            </a:blip>
            <a:stretch>
              <a:fillRect/>
            </a:stretch>
          </p:blipFill>
          <p:spPr>
            <a:xfrm>
              <a:off x="90" y="91"/>
              <a:ext cx="272" cy="163"/>
            </a:xfrm>
            <a:prstGeom prst="rect">
              <a:avLst/>
            </a:prstGeom>
            <a:solidFill>
              <a:srgbClr val="008000"/>
            </a:solidFill>
            <a:ln w="9525">
              <a:noFill/>
            </a:ln>
          </p:spPr>
        </p:pic>
      </p:grpSp>
      <p:grpSp>
        <p:nvGrpSpPr>
          <p:cNvPr id="4" name="Group 19"/>
          <p:cNvGrpSpPr/>
          <p:nvPr/>
        </p:nvGrpSpPr>
        <p:grpSpPr>
          <a:xfrm>
            <a:off x="8085138" y="6308725"/>
            <a:ext cx="530225" cy="433388"/>
            <a:chOff x="0" y="0"/>
            <a:chExt cx="408" cy="273"/>
          </a:xfrm>
        </p:grpSpPr>
        <p:grpSp>
          <p:nvGrpSpPr>
            <p:cNvPr id="10300" name="Group 20"/>
            <p:cNvGrpSpPr/>
            <p:nvPr/>
          </p:nvGrpSpPr>
          <p:grpSpPr>
            <a:xfrm>
              <a:off x="91" y="0"/>
              <a:ext cx="181" cy="136"/>
              <a:chOff x="0" y="0"/>
              <a:chExt cx="181" cy="136"/>
            </a:xfrm>
          </p:grpSpPr>
          <p:sp>
            <p:nvSpPr>
              <p:cNvPr id="10303" name="Line 21"/>
              <p:cNvSpPr/>
              <p:nvPr/>
            </p:nvSpPr>
            <p:spPr>
              <a:xfrm>
                <a:off x="0" y="0"/>
                <a:ext cx="181" cy="0"/>
              </a:xfrm>
              <a:prstGeom prst="line">
                <a:avLst/>
              </a:prstGeom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04" name="Line 22"/>
              <p:cNvSpPr/>
              <p:nvPr/>
            </p:nvSpPr>
            <p:spPr>
              <a:xfrm>
                <a:off x="181" y="0"/>
                <a:ext cx="0" cy="136"/>
              </a:xfrm>
              <a:prstGeom prst="line">
                <a:avLst/>
              </a:prstGeom>
              <a:ln w="9525" cap="flat" cmpd="sng">
                <a:solidFill>
                  <a:srgbClr val="99336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301" name="AutoShape 23"/>
            <p:cNvSpPr/>
            <p:nvPr/>
          </p:nvSpPr>
          <p:spPr>
            <a:xfrm>
              <a:off x="0" y="62"/>
              <a:ext cx="408" cy="211"/>
            </a:xfrm>
            <a:prstGeom prst="actionButtonBlank">
              <a:avLst/>
            </a:prstGeom>
            <a:solidFill>
              <a:srgbClr val="008000"/>
            </a:solidFill>
            <a:ln w="9525">
              <a:noFill/>
            </a:ln>
          </p:spPr>
          <p:txBody>
            <a:bodyPr wrap="none" anchor="ctr" anchorCtr="0"/>
            <a:p>
              <a:pPr algn="ctr" fontAlgn="base">
                <a:lnSpc>
                  <a:spcPct val="80000"/>
                </a:lnSpc>
              </a:pPr>
              <a:endParaRPr lang="zh-CN" altLang="en-US" sz="2000" dirty="0">
                <a:solidFill>
                  <a:srgbClr val="3C385A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0302" name="Picture 24" descr="按钮-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1" contrast="-70000"/>
            </a:blip>
            <a:stretch>
              <a:fillRect/>
            </a:stretch>
          </p:blipFill>
          <p:spPr>
            <a:xfrm>
              <a:off x="91" y="89"/>
              <a:ext cx="245" cy="147"/>
            </a:xfrm>
            <a:prstGeom prst="rect">
              <a:avLst/>
            </a:prstGeom>
            <a:solidFill>
              <a:srgbClr val="008000"/>
            </a:solidFill>
            <a:ln w="9525">
              <a:noFill/>
            </a:ln>
          </p:spPr>
        </p:pic>
      </p:grpSp>
      <p:grpSp>
        <p:nvGrpSpPr>
          <p:cNvPr id="6" name="Group 25"/>
          <p:cNvGrpSpPr/>
          <p:nvPr/>
        </p:nvGrpSpPr>
        <p:grpSpPr>
          <a:xfrm>
            <a:off x="8840788" y="6291263"/>
            <a:ext cx="530225" cy="433387"/>
            <a:chOff x="0" y="0"/>
            <a:chExt cx="408" cy="273"/>
          </a:xfrm>
        </p:grpSpPr>
        <p:grpSp>
          <p:nvGrpSpPr>
            <p:cNvPr id="10295" name="Group 26"/>
            <p:cNvGrpSpPr/>
            <p:nvPr/>
          </p:nvGrpSpPr>
          <p:grpSpPr>
            <a:xfrm>
              <a:off x="136" y="0"/>
              <a:ext cx="181" cy="136"/>
              <a:chOff x="0" y="0"/>
              <a:chExt cx="181" cy="136"/>
            </a:xfrm>
          </p:grpSpPr>
          <p:sp>
            <p:nvSpPr>
              <p:cNvPr id="10298" name="Line 27"/>
              <p:cNvSpPr/>
              <p:nvPr/>
            </p:nvSpPr>
            <p:spPr>
              <a:xfrm>
                <a:off x="0" y="0"/>
                <a:ext cx="0" cy="136"/>
              </a:xfrm>
              <a:prstGeom prst="line">
                <a:avLst/>
              </a:prstGeom>
              <a:ln w="9525" cap="flat" cmpd="sng">
                <a:solidFill>
                  <a:srgbClr val="9933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99" name="Line 28"/>
              <p:cNvSpPr/>
              <p:nvPr/>
            </p:nvSpPr>
            <p:spPr>
              <a:xfrm>
                <a:off x="0" y="0"/>
                <a:ext cx="181" cy="0"/>
              </a:xfrm>
              <a:prstGeom prst="line">
                <a:avLst/>
              </a:prstGeom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296" name="AutoShape 29"/>
            <p:cNvSpPr>
              <a:spLocks noChangeAspect="1"/>
            </p:cNvSpPr>
            <p:nvPr/>
          </p:nvSpPr>
          <p:spPr>
            <a:xfrm>
              <a:off x="0" y="62"/>
              <a:ext cx="408" cy="211"/>
            </a:xfrm>
            <a:prstGeom prst="actionButtonBlank">
              <a:avLst/>
            </a:prstGeom>
            <a:solidFill>
              <a:srgbClr val="008000"/>
            </a:solidFill>
            <a:ln w="9525">
              <a:noFill/>
            </a:ln>
          </p:spPr>
          <p:txBody>
            <a:bodyPr wrap="none" anchor="ctr" anchorCtr="0"/>
            <a:p>
              <a:pPr algn="ctr" fontAlgn="t">
                <a:lnSpc>
                  <a:spcPct val="80000"/>
                </a:lnSpc>
              </a:pPr>
              <a:endParaRPr lang="zh-CN" altLang="en-US" sz="2400" b="1" dirty="0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0297" name="Picture 30" descr="按钮-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1" contrast="-70000"/>
            </a:blip>
            <a:stretch>
              <a:fillRect/>
            </a:stretch>
          </p:blipFill>
          <p:spPr>
            <a:xfrm>
              <a:off x="45" y="80"/>
              <a:ext cx="273" cy="164"/>
            </a:xfrm>
            <a:prstGeom prst="rect">
              <a:avLst/>
            </a:prstGeom>
            <a:solidFill>
              <a:srgbClr val="008000"/>
            </a:solidFill>
            <a:ln w="9525">
              <a:noFill/>
            </a:ln>
          </p:spPr>
        </p:pic>
      </p:grpSp>
      <p:grpSp>
        <p:nvGrpSpPr>
          <p:cNvPr id="8" name="Group 31"/>
          <p:cNvGrpSpPr/>
          <p:nvPr/>
        </p:nvGrpSpPr>
        <p:grpSpPr>
          <a:xfrm>
            <a:off x="9632950" y="6291263"/>
            <a:ext cx="530225" cy="433387"/>
            <a:chOff x="0" y="0"/>
            <a:chExt cx="408" cy="273"/>
          </a:xfrm>
        </p:grpSpPr>
        <p:grpSp>
          <p:nvGrpSpPr>
            <p:cNvPr id="10290" name="Group 32"/>
            <p:cNvGrpSpPr/>
            <p:nvPr/>
          </p:nvGrpSpPr>
          <p:grpSpPr>
            <a:xfrm>
              <a:off x="91" y="0"/>
              <a:ext cx="181" cy="136"/>
              <a:chOff x="0" y="0"/>
              <a:chExt cx="181" cy="136"/>
            </a:xfrm>
          </p:grpSpPr>
          <p:sp>
            <p:nvSpPr>
              <p:cNvPr id="10293" name="Line 33"/>
              <p:cNvSpPr/>
              <p:nvPr/>
            </p:nvSpPr>
            <p:spPr>
              <a:xfrm>
                <a:off x="0" y="0"/>
                <a:ext cx="181" cy="0"/>
              </a:xfrm>
              <a:prstGeom prst="line">
                <a:avLst/>
              </a:prstGeom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94" name="Line 34"/>
              <p:cNvSpPr/>
              <p:nvPr/>
            </p:nvSpPr>
            <p:spPr>
              <a:xfrm>
                <a:off x="181" y="0"/>
                <a:ext cx="0" cy="136"/>
              </a:xfrm>
              <a:prstGeom prst="line">
                <a:avLst/>
              </a:prstGeom>
              <a:ln w="9525" cap="flat" cmpd="sng">
                <a:solidFill>
                  <a:srgbClr val="99336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291" name="AutoShape 35"/>
            <p:cNvSpPr/>
            <p:nvPr/>
          </p:nvSpPr>
          <p:spPr>
            <a:xfrm>
              <a:off x="0" y="62"/>
              <a:ext cx="408" cy="211"/>
            </a:xfrm>
            <a:prstGeom prst="actionButtonBlank">
              <a:avLst/>
            </a:prstGeom>
            <a:solidFill>
              <a:srgbClr val="008000"/>
            </a:solidFill>
            <a:ln w="9525">
              <a:noFill/>
            </a:ln>
          </p:spPr>
          <p:txBody>
            <a:bodyPr wrap="none" anchor="ctr" anchorCtr="0"/>
            <a:p>
              <a:pPr algn="ctr" fontAlgn="base">
                <a:lnSpc>
                  <a:spcPct val="80000"/>
                </a:lnSpc>
              </a:pPr>
              <a:endParaRPr lang="zh-CN" altLang="en-US" sz="2000" dirty="0">
                <a:solidFill>
                  <a:srgbClr val="3C385A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0292" name="Picture 36" descr="按钮-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1" contrast="-70000"/>
            </a:blip>
            <a:stretch>
              <a:fillRect/>
            </a:stretch>
          </p:blipFill>
          <p:spPr>
            <a:xfrm>
              <a:off x="90" y="89"/>
              <a:ext cx="246" cy="147"/>
            </a:xfrm>
            <a:prstGeom prst="rect">
              <a:avLst/>
            </a:prstGeom>
            <a:solidFill>
              <a:srgbClr val="008000"/>
            </a:solidFill>
            <a:ln w="9525">
              <a:noFill/>
            </a:ln>
          </p:spPr>
        </p:pic>
      </p:grpSp>
      <p:pic>
        <p:nvPicPr>
          <p:cNvPr id="11301" name="3a《木瓜恰恰恰》演唱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74825" y="4760913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2" name="3b《木瓜恰恰恰》伴奏.mp3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74825" y="5192713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6" name="Picture 33" descr="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26638" y="20638"/>
            <a:ext cx="561975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7" name="Picture 34" descr="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93213" y="-25400"/>
            <a:ext cx="685800" cy="68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8" name="Picture 35" descr="1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5838" y="79375"/>
            <a:ext cx="409575" cy="409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9" name="Text Box 39"/>
          <p:cNvSpPr txBox="1"/>
          <p:nvPr/>
        </p:nvSpPr>
        <p:spPr>
          <a:xfrm>
            <a:off x="8601393" y="485775"/>
            <a:ext cx="1869440" cy="2755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just"/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     主页     关闭</a:t>
            </a:r>
            <a:endParaRPr lang="zh-CN" altLang="en-US" sz="1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260" name="Picture 49" descr="b-1">
            <a:hlinkClick r:id="" action="ppaction://noaction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9650" y="6321425"/>
            <a:ext cx="720725" cy="27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1" name="Picture 50" descr="b-2">
            <a:hlinkClick r:id="" action="ppaction://noaction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59150" y="6321425"/>
            <a:ext cx="723900" cy="26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2" name="Picture 51" descr="b-3">
            <a:hlinkClick r:id="" action="ppaction://noaction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38650" y="6321425"/>
            <a:ext cx="720725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3" name="AutoShape 19">
            <a:hlinkClick r:id="" action="ppaction://hlinkshowjump?jump=previousslide"/>
          </p:cNvPr>
          <p:cNvSpPr/>
          <p:nvPr/>
        </p:nvSpPr>
        <p:spPr>
          <a:xfrm>
            <a:off x="2063750" y="836613"/>
            <a:ext cx="1066800" cy="304800"/>
          </a:xfrm>
          <a:prstGeom prst="actionButtonBlank">
            <a:avLst/>
          </a:prstGeom>
          <a:solidFill>
            <a:srgbClr val="FFCC00">
              <a:alpha val="47058"/>
            </a:srgbClr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zh-CN" altLang="en-US" sz="1200" b="1" dirty="0">
                <a:solidFill>
                  <a:srgbClr val="0099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简线谱转换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308" name="AutoShape 33"/>
          <p:cNvSpPr/>
          <p:nvPr/>
        </p:nvSpPr>
        <p:spPr>
          <a:xfrm>
            <a:off x="10591800" y="3141663"/>
            <a:ext cx="76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algn="just"/>
            <a:endParaRPr lang="zh-CN" altLang="en-US" sz="1800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11335" name="AutoShape 34"/>
          <p:cNvSpPr/>
          <p:nvPr/>
        </p:nvSpPr>
        <p:spPr>
          <a:xfrm>
            <a:off x="8991600" y="3141663"/>
            <a:ext cx="71438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algn="just"/>
            <a:endParaRPr lang="zh-CN" altLang="en-US" sz="1800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10267" name="Text Box 72"/>
          <p:cNvSpPr txBox="1"/>
          <p:nvPr/>
        </p:nvSpPr>
        <p:spPr>
          <a:xfrm>
            <a:off x="1919288" y="260350"/>
            <a:ext cx="5184775" cy="368300"/>
          </a:xfrm>
          <a:prstGeom prst="rect">
            <a:avLst/>
          </a:prstGeom>
          <a:solidFill>
            <a:srgbClr val="CCFFCC">
              <a:alpha val="47842"/>
            </a:srgbClr>
          </a:solidFill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1800" b="1" i="1" dirty="0">
                <a:solidFill>
                  <a:schemeClr val="tx1"/>
                </a:solidFill>
                <a:latin typeface="楷体_GB2312" pitchFamily="49" charset="-122"/>
              </a:rPr>
              <a:t>你想知道印度尼西亚是一个怎样的国家吗？</a:t>
            </a:r>
            <a:endParaRPr lang="zh-CN" altLang="en-US" sz="1800" b="1" i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10268" name="AutoShape 73">
            <a:hlinkClick r:id="" action="ppaction://noaction"/>
          </p:cNvPr>
          <p:cNvSpPr/>
          <p:nvPr/>
        </p:nvSpPr>
        <p:spPr>
          <a:xfrm>
            <a:off x="6470650" y="257176"/>
            <a:ext cx="920750" cy="368299"/>
          </a:xfrm>
          <a:prstGeom prst="actionButtonBlank">
            <a:avLst/>
          </a:prstGeom>
          <a:solidFill>
            <a:srgbClr val="CCFFCC">
              <a:alpha val="47058"/>
            </a:srgbClr>
          </a:solidFill>
          <a:ln w="9525">
            <a:noFill/>
          </a:ln>
          <a:effectLst>
            <a:outerShdw dist="17961" dir="2699999" algn="ctr" rotWithShape="0">
              <a:srgbClr val="7A997A">
                <a:alpha val="50000"/>
              </a:srgbClr>
            </a:outerShdw>
          </a:effectLst>
        </p:spPr>
        <p:txBody>
          <a:bodyPr anchor="ctr" anchorCtr="0">
            <a:spAutoFit/>
          </a:bodyPr>
          <a:p>
            <a:pPr algn="ctr"/>
            <a:r>
              <a:rPr lang="zh-CN" altLang="en-US" sz="1800" b="1" dirty="0">
                <a:solidFill>
                  <a:schemeClr val="tx1"/>
                </a:solidFill>
                <a:latin typeface="楷体_GB2312" pitchFamily="49" charset="-122"/>
              </a:rPr>
              <a:t>去看看</a:t>
            </a:r>
            <a:endParaRPr lang="zh-CN" altLang="en-US" sz="18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pic>
        <p:nvPicPr>
          <p:cNvPr id="10269" name="图片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73913" y="1393825"/>
            <a:ext cx="582612" cy="239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0" name="图片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65975" y="1649413"/>
            <a:ext cx="582613" cy="239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211" fill="hold"/>
                                        <p:tgtEl>
                                          <p:spTgt spid="113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13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113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6629" fill="hold"/>
                                        <p:tgtEl>
                                          <p:spTgt spid="11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0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1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11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1"/>
                </p:tgtEl>
              </p:cMediaNode>
            </p:audio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0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35"/>
                  </p:tgtEl>
                </p:cond>
              </p:nextCondLst>
            </p:seq>
          </p:childTnLst>
        </p:cTn>
      </p:par>
    </p:tnLst>
    <p:bldLst>
      <p:bldP spid="11335" grpId="0" bldLvl="0" animBg="1"/>
      <p:bldP spid="11335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AutoShape 2"/>
          <p:cNvSpPr/>
          <p:nvPr/>
        </p:nvSpPr>
        <p:spPr>
          <a:xfrm>
            <a:off x="1919288" y="1700213"/>
            <a:ext cx="8497887" cy="4176712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28575" cap="flat" cmpd="sng">
            <a:solidFill>
              <a:srgbClr val="FF99CC"/>
            </a:solidFill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p>
            <a:pPr algn="ctr" fontAlgn="base"/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2291" name="WordArt 4"/>
          <p:cNvSpPr>
            <a:spLocks noTextEdit="1"/>
          </p:cNvSpPr>
          <p:nvPr/>
        </p:nvSpPr>
        <p:spPr>
          <a:xfrm>
            <a:off x="3648075" y="4437063"/>
            <a:ext cx="5359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_GB2312" charset="0"/>
                <a:ea typeface="楷体_GB2312" charset="0"/>
              </a:rPr>
              <a:t>这一节奏在歌曲中出现了几次？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楷体_GB2312" charset="0"/>
              <a:ea typeface="楷体_GB2312" charset="0"/>
            </a:endParaRPr>
          </a:p>
        </p:txBody>
      </p:sp>
      <p:pic>
        <p:nvPicPr>
          <p:cNvPr id="12292" name="Picture 33" descr="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638" y="20638"/>
            <a:ext cx="561975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34" descr="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213" y="-25400"/>
            <a:ext cx="685800" cy="68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35" descr="1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5838" y="79375"/>
            <a:ext cx="409575" cy="409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Text Box 39"/>
          <p:cNvSpPr txBox="1"/>
          <p:nvPr/>
        </p:nvSpPr>
        <p:spPr>
          <a:xfrm>
            <a:off x="8601393" y="485775"/>
            <a:ext cx="1869440" cy="2755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just"/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     主页     关闭</a:t>
            </a:r>
            <a:endParaRPr lang="zh-CN" altLang="en-US" sz="1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296" name="Picture 50" descr="b-2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6950" y="6165850"/>
            <a:ext cx="723900" cy="26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Picture 51" descr="b-3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5013" y="6165850"/>
            <a:ext cx="720725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8" name="AutoShape 19">
            <a:hlinkClick r:id="" action="ppaction://hlinkshowjump?jump=previousslide"/>
          </p:cNvPr>
          <p:cNvSpPr/>
          <p:nvPr/>
        </p:nvSpPr>
        <p:spPr>
          <a:xfrm>
            <a:off x="8832850" y="1268413"/>
            <a:ext cx="1066800" cy="304800"/>
          </a:xfrm>
          <a:prstGeom prst="actionButtonBlank">
            <a:avLst/>
          </a:prstGeom>
          <a:solidFill>
            <a:srgbClr val="FFCC00">
              <a:alpha val="47058"/>
            </a:srgbClr>
          </a:solidFill>
          <a:ln w="9525">
            <a:noFill/>
          </a:ln>
        </p:spPr>
        <p:txBody>
          <a:bodyPr wrap="none" anchor="ctr" anchorCtr="0"/>
          <a:p>
            <a:pPr algn="ctr" fontAlgn="base"/>
            <a:r>
              <a:rPr lang="zh-CN" altLang="en-US" sz="1200" b="1" dirty="0">
                <a:solidFill>
                  <a:srgbClr val="0099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简线谱转换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300" name="Picture 77" descr="E:\马来 WORK\电子书\音乐修改\三上刻盘\CD-ROM 1\第二单元\p11 简谱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3750" y="2276475"/>
            <a:ext cx="8113713" cy="1195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3" name="WordArt 48"/>
          <p:cNvSpPr>
            <a:spLocks noTextEdit="1"/>
          </p:cNvSpPr>
          <p:nvPr/>
        </p:nvSpPr>
        <p:spPr>
          <a:xfrm>
            <a:off x="2351088" y="811213"/>
            <a:ext cx="3200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念一念，拍一拍。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3314" name="Picture 49" descr="b-1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988" y="6308725"/>
            <a:ext cx="720725" cy="276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Oval 2">
            <a:hlinkClick r:id="" action="ppaction://hlinkshowjump?jump=endshow"/>
          </p:cNvPr>
          <p:cNvSpPr/>
          <p:nvPr/>
        </p:nvSpPr>
        <p:spPr>
          <a:xfrm>
            <a:off x="9551988" y="260350"/>
            <a:ext cx="503237" cy="503238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 anchorCtr="0"/>
          <a:p>
            <a:pPr algn="just"/>
            <a:endParaRPr lang="zh-CN" altLang="en-US" sz="2800" dirty="0">
              <a:latin typeface="楷体_GB2312" pitchFamily="49" charset="-122"/>
            </a:endParaRPr>
          </a:p>
        </p:txBody>
      </p:sp>
      <p:sp>
        <p:nvSpPr>
          <p:cNvPr id="13316" name="Oval 3">
            <a:hlinkClick r:id="" action="ppaction://hlinkshowjump?jump=firstslide"/>
          </p:cNvPr>
          <p:cNvSpPr/>
          <p:nvPr/>
        </p:nvSpPr>
        <p:spPr>
          <a:xfrm>
            <a:off x="8975725" y="260350"/>
            <a:ext cx="503238" cy="503238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 anchorCtr="0"/>
          <a:p>
            <a:pPr algn="just"/>
            <a:endParaRPr lang="zh-CN" altLang="en-US" sz="2800" dirty="0">
              <a:latin typeface="楷体_GB2312" pitchFamily="49" charset="-122"/>
            </a:endParaRPr>
          </a:p>
        </p:txBody>
      </p:sp>
      <p:sp>
        <p:nvSpPr>
          <p:cNvPr id="13317" name="Oval 4">
            <a:hlinkClick r:id="" action="ppaction://hlinkshowjump?jump=lastslideviewed"/>
          </p:cNvPr>
          <p:cNvSpPr/>
          <p:nvPr/>
        </p:nvSpPr>
        <p:spPr>
          <a:xfrm>
            <a:off x="8328025" y="260350"/>
            <a:ext cx="503238" cy="503238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 anchorCtr="0"/>
          <a:p>
            <a:pPr algn="just"/>
            <a:endParaRPr lang="zh-CN" altLang="en-US" sz="2800" dirty="0">
              <a:latin typeface="楷体_GB2312" pitchFamily="49" charset="-122"/>
            </a:endParaRPr>
          </a:p>
        </p:txBody>
      </p:sp>
      <p:sp>
        <p:nvSpPr>
          <p:cNvPr id="13318" name="AutoShape 5"/>
          <p:cNvSpPr/>
          <p:nvPr/>
        </p:nvSpPr>
        <p:spPr>
          <a:xfrm>
            <a:off x="1774825" y="981075"/>
            <a:ext cx="8642350" cy="5040313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28575" cap="flat" cmpd="sng">
            <a:solidFill>
              <a:srgbClr val="FF99CC"/>
            </a:solidFill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p>
            <a:pPr algn="ctr" fontAlgn="base"/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3" name="Text Box 6"/>
          <p:cNvSpPr txBox="1"/>
          <p:nvPr/>
        </p:nvSpPr>
        <p:spPr>
          <a:xfrm>
            <a:off x="5180013" y="2517775"/>
            <a:ext cx="527367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楷体_GB2312" pitchFamily="49" charset="-122"/>
              </a:rPr>
              <a:t>　　这里的木瓜真的很好，帮小贩来推销一下他的木瓜吧！</a:t>
            </a:r>
            <a:r>
              <a:rPr lang="en-US" altLang="zh-CN" sz="2800" b="1" dirty="0">
                <a:solidFill>
                  <a:schemeClr val="tx1"/>
                </a:solidFill>
                <a:latin typeface="楷体_GB2312" pitchFamily="49" charset="-122"/>
                <a:hlinkClick r:id="" action="ppaction://noaction"/>
              </a:rPr>
              <a:t>go</a:t>
            </a:r>
            <a:endParaRPr lang="en-US" altLang="zh-CN" sz="2800" b="1" dirty="0">
              <a:solidFill>
                <a:schemeClr val="tx1"/>
              </a:solidFill>
              <a:latin typeface="楷体_GB2312" pitchFamily="49" charset="-122"/>
              <a:hlinkClick r:id="" action="ppaction://noaction"/>
            </a:endParaRPr>
          </a:p>
        </p:txBody>
      </p:sp>
      <p:sp>
        <p:nvSpPr>
          <p:cNvPr id="14343" name="Text Box 7"/>
          <p:cNvSpPr txBox="1"/>
          <p:nvPr/>
        </p:nvSpPr>
        <p:spPr>
          <a:xfrm>
            <a:off x="5180013" y="3857625"/>
            <a:ext cx="5273675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楷体_GB2312" pitchFamily="49" charset="-122"/>
              </a:rPr>
              <a:t>　　看看这里还有什么水果，你能根据它的特点用歌声来推销一下么？</a:t>
            </a:r>
            <a:r>
              <a:rPr lang="en-US" altLang="zh-CN" sz="2800" b="1" dirty="0">
                <a:solidFill>
                  <a:schemeClr val="tx1"/>
                </a:solidFill>
                <a:latin typeface="楷体_GB2312" pitchFamily="49" charset="-122"/>
                <a:hlinkClick r:id="" action="ppaction://noaction"/>
              </a:rPr>
              <a:t>go</a:t>
            </a:r>
            <a:endParaRPr lang="en-US" altLang="zh-CN" sz="2800" b="1" dirty="0">
              <a:solidFill>
                <a:schemeClr val="tx1"/>
              </a:solidFill>
              <a:latin typeface="楷体_GB2312" pitchFamily="49" charset="-122"/>
              <a:hlinkClick r:id="" action="ppaction://noaction"/>
            </a:endParaRPr>
          </a:p>
        </p:txBody>
      </p:sp>
      <p:sp>
        <p:nvSpPr>
          <p:cNvPr id="13321" name="WordArt 8"/>
          <p:cNvSpPr>
            <a:spLocks noTextEdit="1"/>
          </p:cNvSpPr>
          <p:nvPr/>
        </p:nvSpPr>
        <p:spPr>
          <a:xfrm>
            <a:off x="3579813" y="2755900"/>
            <a:ext cx="14001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活动二</a:t>
            </a:r>
            <a:endParaRPr lang="zh-CN" altLang="en-US" sz="36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322" name="WordArt 9"/>
          <p:cNvSpPr>
            <a:spLocks noTextEdit="1"/>
          </p:cNvSpPr>
          <p:nvPr/>
        </p:nvSpPr>
        <p:spPr>
          <a:xfrm>
            <a:off x="3579813" y="3889375"/>
            <a:ext cx="14001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活动三</a:t>
            </a:r>
            <a:endParaRPr lang="zh-CN" altLang="en-US" sz="36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3323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88" y="1844675"/>
            <a:ext cx="1196975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4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C8D35B"/>
              </a:clrFrom>
              <a:clrTo>
                <a:srgbClr val="C8D35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9738" y="1125538"/>
            <a:ext cx="1193800" cy="122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5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677"/>
          <a:stretch>
            <a:fillRect/>
          </a:stretch>
        </p:blipFill>
        <p:spPr>
          <a:xfrm rot="1562813">
            <a:off x="2063750" y="3429000"/>
            <a:ext cx="1441450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6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8"/>
          <a:stretch>
            <a:fillRect/>
          </a:stretch>
        </p:blipFill>
        <p:spPr>
          <a:xfrm rot="-1334154">
            <a:off x="3575050" y="1125538"/>
            <a:ext cx="1504950" cy="1165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7" name="WordArt 14"/>
          <p:cNvSpPr>
            <a:spLocks noTextEdit="1"/>
          </p:cNvSpPr>
          <p:nvPr/>
        </p:nvSpPr>
        <p:spPr>
          <a:xfrm>
            <a:off x="1992313" y="0"/>
            <a:ext cx="3048000" cy="990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 eaLnBrk="0" hangingPunct="0"/>
            <a:r>
              <a:rPr lang="zh-CN" altLang="en-US" sz="5400" b="1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华文新魏" panose="02010800040101010101" pitchFamily="2" charset="-122"/>
                <a:ea typeface="华文新魏" panose="02010800040101010101" pitchFamily="2" charset="-122"/>
              </a:rPr>
              <a:t>木瓜恰恰恰</a:t>
            </a:r>
            <a:endParaRPr lang="zh-CN" altLang="en-US" sz="5400" b="1"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3328" name="Pictur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2625" y="981075"/>
            <a:ext cx="1895475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9" name="Picture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4113" y="4868863"/>
            <a:ext cx="1533525" cy="101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0" name="Picture 33" descr="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6638" y="20638"/>
            <a:ext cx="561975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1" name="Picture 34" descr="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93213" y="-25400"/>
            <a:ext cx="685800" cy="68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2" name="Picture 35" descr="1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05838" y="79375"/>
            <a:ext cx="409575" cy="409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33" name="Text Box 39"/>
          <p:cNvSpPr txBox="1"/>
          <p:nvPr/>
        </p:nvSpPr>
        <p:spPr>
          <a:xfrm>
            <a:off x="8601393" y="485775"/>
            <a:ext cx="1869440" cy="2755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just"/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     主页     关闭</a:t>
            </a:r>
            <a:endParaRPr lang="zh-CN" altLang="en-US" sz="1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2"/>
                  </p:tgtEl>
                </p:cond>
              </p:nextCondLst>
            </p:seq>
          </p:childTnLst>
        </p:cTn>
      </p:par>
    </p:tnLst>
    <p:bldLst>
      <p:bldP spid="3" grpId="0"/>
      <p:bldP spid="143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Oval 2">
            <a:hlinkClick r:id="" action="ppaction://hlinkshowjump?jump=endshow"/>
          </p:cNvPr>
          <p:cNvSpPr/>
          <p:nvPr/>
        </p:nvSpPr>
        <p:spPr>
          <a:xfrm>
            <a:off x="9551988" y="260350"/>
            <a:ext cx="503237" cy="503238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 anchorCtr="0"/>
          <a:p>
            <a:pPr algn="just"/>
            <a:endParaRPr lang="zh-CN" altLang="en-US" sz="2800" dirty="0">
              <a:latin typeface="楷体_GB2312" pitchFamily="49" charset="-122"/>
            </a:endParaRPr>
          </a:p>
        </p:txBody>
      </p:sp>
      <p:sp>
        <p:nvSpPr>
          <p:cNvPr id="14339" name="Oval 3">
            <a:hlinkClick r:id="" action="ppaction://hlinkshowjump?jump=firstslide"/>
          </p:cNvPr>
          <p:cNvSpPr/>
          <p:nvPr/>
        </p:nvSpPr>
        <p:spPr>
          <a:xfrm>
            <a:off x="8975725" y="260350"/>
            <a:ext cx="503238" cy="503238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 anchorCtr="0"/>
          <a:p>
            <a:pPr algn="just"/>
            <a:endParaRPr lang="zh-CN" altLang="en-US" sz="2800" dirty="0">
              <a:latin typeface="楷体_GB2312" pitchFamily="49" charset="-122"/>
            </a:endParaRPr>
          </a:p>
        </p:txBody>
      </p:sp>
      <p:sp>
        <p:nvSpPr>
          <p:cNvPr id="14340" name="Oval 4">
            <a:hlinkClick r:id="" action="ppaction://hlinkshowjump?jump=lastslideviewed"/>
          </p:cNvPr>
          <p:cNvSpPr/>
          <p:nvPr/>
        </p:nvSpPr>
        <p:spPr>
          <a:xfrm>
            <a:off x="8328025" y="260350"/>
            <a:ext cx="503238" cy="503238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 anchorCtr="0"/>
          <a:p>
            <a:pPr algn="just"/>
            <a:endParaRPr lang="zh-CN" altLang="en-US" sz="2800" dirty="0">
              <a:latin typeface="楷体_GB2312" pitchFamily="49" charset="-122"/>
            </a:endParaRPr>
          </a:p>
        </p:txBody>
      </p:sp>
      <p:sp>
        <p:nvSpPr>
          <p:cNvPr id="14341" name="AutoShape 5"/>
          <p:cNvSpPr/>
          <p:nvPr/>
        </p:nvSpPr>
        <p:spPr>
          <a:xfrm>
            <a:off x="1774825" y="981075"/>
            <a:ext cx="8642350" cy="5040313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28575" cap="flat" cmpd="sng">
            <a:solidFill>
              <a:srgbClr val="FF99CC"/>
            </a:solidFill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p>
            <a:pPr algn="ctr" fontAlgn="base"/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pic>
        <p:nvPicPr>
          <p:cNvPr id="14342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88" y="1700213"/>
            <a:ext cx="1055687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C8D35B"/>
              </a:clrFrom>
              <a:clrTo>
                <a:srgbClr val="C8D35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9738" y="1125538"/>
            <a:ext cx="1052512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677"/>
          <a:stretch>
            <a:fillRect/>
          </a:stretch>
        </p:blipFill>
        <p:spPr>
          <a:xfrm rot="1562813">
            <a:off x="1847850" y="3357563"/>
            <a:ext cx="1079500" cy="820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8"/>
          <a:stretch>
            <a:fillRect/>
          </a:stretch>
        </p:blipFill>
        <p:spPr>
          <a:xfrm rot="-1334154">
            <a:off x="3792538" y="1052513"/>
            <a:ext cx="1225550" cy="94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981075"/>
            <a:ext cx="1655763" cy="1065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9288" y="4868863"/>
            <a:ext cx="1223962" cy="812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8" name="Group 12"/>
          <p:cNvGrpSpPr/>
          <p:nvPr/>
        </p:nvGrpSpPr>
        <p:grpSpPr>
          <a:xfrm>
            <a:off x="3071813" y="2232025"/>
            <a:ext cx="7127875" cy="3579813"/>
            <a:chOff x="0" y="0"/>
            <a:chExt cx="4490" cy="2255"/>
          </a:xfrm>
        </p:grpSpPr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4490" cy="48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fontAlgn="base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u="sng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木瓜</a:t>
              </a:r>
              <a:r>
                <a:rPr kumimoji="0" lang="zh-CN" altLang="en-US" sz="36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　</a:t>
              </a:r>
              <a:r>
                <a:rPr kumimoji="0" lang="zh-CN" altLang="en-US" sz="44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皮</a:t>
              </a:r>
              <a:r>
                <a:rPr kumimoji="0" lang="en-US" sz="44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  <a:cs typeface="Arial" panose="020B0604020202020204" pitchFamily="34" charset="0"/>
                </a:rPr>
                <a:t>.</a:t>
              </a:r>
              <a:r>
                <a:rPr kumimoji="0" lang="zh-CN" altLang="en-US" sz="36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　</a:t>
              </a:r>
              <a:r>
                <a:rPr kumimoji="0" lang="zh-CN" altLang="en-US" sz="3600" b="1" u="sng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薄</a:t>
              </a:r>
              <a:r>
                <a:rPr kumimoji="0" lang="zh-CN" altLang="en-US" sz="36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　</a:t>
              </a:r>
              <a:r>
                <a:rPr kumimoji="0" lang="zh-CN" altLang="en-US" sz="3600" b="1" u="sng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肉厚</a:t>
              </a:r>
              <a:r>
                <a:rPr kumimoji="0" lang="zh-CN" altLang="en-US" sz="36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　</a:t>
              </a:r>
              <a:r>
                <a:rPr kumimoji="0" lang="zh-CN" altLang="en-US" sz="3600" b="1" u="sng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味道</a:t>
              </a:r>
              <a:r>
                <a:rPr kumimoji="0" lang="zh-CN" altLang="en-US" sz="36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鲜，</a:t>
              </a:r>
              <a:endParaRPr kumimoji="0" lang="zh-CN" altLang="en-US" sz="3600" b="1" kern="1200" cap="none" spc="0" normalizeH="0" baseline="0" noProof="0">
                <a:solidFill>
                  <a:srgbClr val="2F2FD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anose="02010800040101010101" pitchFamily="2" charset="-122"/>
                <a:cs typeface="+mn-cs"/>
              </a:endParaRPr>
            </a:p>
          </p:txBody>
        </p:sp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45" y="597"/>
              <a:ext cx="4445" cy="48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fontAlgn="base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u="sng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劳动</a:t>
              </a:r>
              <a:r>
                <a:rPr kumimoji="0" lang="zh-CN" altLang="en-US" sz="36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　</a:t>
              </a:r>
              <a:r>
                <a:rPr kumimoji="0" lang="zh-CN" altLang="en-US" sz="44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后</a:t>
              </a:r>
              <a:r>
                <a:rPr kumimoji="0" lang="en-US" sz="44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.</a:t>
              </a:r>
              <a:r>
                <a:rPr kumimoji="0" lang="zh-CN" altLang="en-US" sz="36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　</a:t>
              </a:r>
              <a:r>
                <a:rPr kumimoji="0" lang="zh-CN" altLang="en-US" sz="3600" b="1" u="sng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吃</a:t>
              </a:r>
              <a:r>
                <a:rPr kumimoji="0" lang="zh-CN" altLang="en-US" sz="36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　</a:t>
              </a:r>
              <a:r>
                <a:rPr kumimoji="0" lang="zh-CN" altLang="en-US" sz="3600" b="1" u="sng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一个</a:t>
              </a:r>
              <a:r>
                <a:rPr kumimoji="0" lang="zh-CN" altLang="en-US" sz="36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　</a:t>
              </a:r>
              <a:r>
                <a:rPr kumimoji="0" lang="zh-CN" altLang="en-US" sz="3600" b="1" u="sng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就足</a:t>
              </a:r>
              <a:r>
                <a:rPr kumimoji="0" lang="zh-CN" altLang="en-US" sz="36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够，</a:t>
              </a:r>
              <a:endParaRPr kumimoji="0" lang="zh-CN" altLang="en-US" sz="3600" b="1" kern="1200" cap="none" spc="0" normalizeH="0" baseline="0" noProof="0">
                <a:solidFill>
                  <a:srgbClr val="2F2FD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anose="02010800040101010101" pitchFamily="2" charset="-122"/>
                <a:cs typeface="+mn-cs"/>
              </a:endParaRPr>
            </a:p>
          </p:txBody>
        </p:sp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45" y="1771"/>
              <a:ext cx="4445" cy="48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fontAlgn="base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u="sng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一个</a:t>
              </a:r>
              <a:r>
                <a:rPr kumimoji="0" lang="zh-CN" altLang="en-US" sz="36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　</a:t>
              </a:r>
              <a:r>
                <a:rPr kumimoji="0" lang="zh-CN" altLang="en-US" sz="44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木</a:t>
              </a:r>
              <a:r>
                <a:rPr kumimoji="0" lang="en-US" sz="44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.</a:t>
              </a:r>
              <a:r>
                <a:rPr kumimoji="0" lang="zh-CN" altLang="en-US" sz="36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　</a:t>
              </a:r>
              <a:r>
                <a:rPr kumimoji="0" lang="zh-CN" altLang="en-US" sz="3600" b="1" u="sng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瓜</a:t>
              </a:r>
              <a:r>
                <a:rPr kumimoji="0" lang="zh-CN" altLang="en-US" sz="36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　</a:t>
              </a:r>
              <a:r>
                <a:rPr kumimoji="0" lang="zh-CN" altLang="en-US" sz="3600" b="1" u="sng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只卖</a:t>
              </a:r>
              <a:r>
                <a:rPr kumimoji="0" lang="zh-CN" altLang="en-US" sz="36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　</a:t>
              </a:r>
              <a:r>
                <a:rPr kumimoji="0" lang="zh-CN" altLang="en-US" sz="3600" b="1" u="sng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两块</a:t>
              </a:r>
              <a:r>
                <a:rPr kumimoji="0" lang="zh-CN" altLang="en-US" sz="36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六。</a:t>
              </a:r>
              <a:endParaRPr kumimoji="0" lang="zh-CN" altLang="en-US" sz="3600" b="1" kern="1200" cap="none" spc="0" normalizeH="0" baseline="0" noProof="0">
                <a:solidFill>
                  <a:srgbClr val="2F2FD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anose="02010800040101010101" pitchFamily="2" charset="-122"/>
                <a:cs typeface="+mn-cs"/>
              </a:endParaRPr>
            </a:p>
          </p:txBody>
        </p:sp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45" y="1148"/>
              <a:ext cx="4445" cy="48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fontAlgn="base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u="sng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卖得</a:t>
              </a:r>
              <a:r>
                <a:rPr kumimoji="0" lang="zh-CN" altLang="en-US" sz="36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　</a:t>
              </a:r>
              <a:r>
                <a:rPr kumimoji="0" lang="zh-CN" altLang="en-US" sz="44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又</a:t>
              </a:r>
              <a:r>
                <a:rPr kumimoji="0" lang="en-US" sz="44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.</a:t>
              </a:r>
              <a:r>
                <a:rPr kumimoji="0" lang="zh-CN" altLang="en-US" sz="36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　</a:t>
              </a:r>
              <a:r>
                <a:rPr kumimoji="0" lang="zh-CN" altLang="en-US" sz="3600" b="1" u="sng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是</a:t>
              </a:r>
              <a:r>
                <a:rPr kumimoji="0" lang="zh-CN" altLang="en-US" sz="36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　</a:t>
              </a:r>
              <a:r>
                <a:rPr kumimoji="0" lang="zh-CN" altLang="en-US" sz="3600" b="1" u="sng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多么</a:t>
              </a:r>
              <a:r>
                <a:rPr kumimoji="0" lang="zh-CN" altLang="en-US" sz="36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　</a:t>
              </a:r>
              <a:r>
                <a:rPr kumimoji="0" lang="zh-CN" altLang="en-US" sz="3600" b="1" u="sng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便宜</a:t>
              </a:r>
              <a:r>
                <a:rPr kumimoji="0" lang="zh-CN" altLang="en-US" sz="3600" b="1" kern="1200" cap="none" spc="0" normalizeH="0" baseline="0" noProof="0">
                  <a:solidFill>
                    <a:srgbClr val="2F2FD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呀，</a:t>
              </a:r>
              <a:endParaRPr kumimoji="0" lang="zh-CN" altLang="en-US" sz="3600" b="1" kern="1200" cap="none" spc="0" normalizeH="0" baseline="0" noProof="0">
                <a:solidFill>
                  <a:srgbClr val="2F2FD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anose="02010800040101010101" pitchFamily="2" charset="-122"/>
                <a:cs typeface="+mn-cs"/>
              </a:endParaRPr>
            </a:p>
          </p:txBody>
        </p:sp>
      </p:grpSp>
      <p:sp>
        <p:nvSpPr>
          <p:cNvPr id="14349" name="WordArt 17"/>
          <p:cNvSpPr>
            <a:spLocks noTextEdit="1"/>
          </p:cNvSpPr>
          <p:nvPr/>
        </p:nvSpPr>
        <p:spPr>
          <a:xfrm>
            <a:off x="2286000" y="152400"/>
            <a:ext cx="3048000" cy="990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 eaLnBrk="0" hangingPunct="0"/>
            <a:r>
              <a:rPr lang="zh-CN" altLang="en-US" sz="5400" b="1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华文新魏" panose="02010800040101010101" pitchFamily="2" charset="-122"/>
                <a:ea typeface="华文新魏" panose="02010800040101010101" pitchFamily="2" charset="-122"/>
              </a:rPr>
              <a:t>木瓜恰恰恰</a:t>
            </a:r>
            <a:endParaRPr lang="zh-CN" altLang="en-US" sz="5400" b="1"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4350" name="Picture 33" descr="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6638" y="20638"/>
            <a:ext cx="561975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1" name="Picture 34" descr="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3213" y="-25400"/>
            <a:ext cx="685800" cy="68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2" name="Picture 35" descr="1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05838" y="79375"/>
            <a:ext cx="409575" cy="409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3" name="Text Box 39"/>
          <p:cNvSpPr txBox="1"/>
          <p:nvPr/>
        </p:nvSpPr>
        <p:spPr>
          <a:xfrm>
            <a:off x="8601393" y="485775"/>
            <a:ext cx="1869440" cy="2755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just"/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     主页     关闭</a:t>
            </a:r>
            <a:endParaRPr lang="zh-CN" altLang="en-US" sz="1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54" name="Text Box 22"/>
          <p:cNvSpPr txBox="1"/>
          <p:nvPr/>
        </p:nvSpPr>
        <p:spPr>
          <a:xfrm>
            <a:off x="7689215" y="6038850"/>
            <a:ext cx="541020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just" fontAlgn="base"/>
            <a:r>
              <a:rPr lang="zh-CN" altLang="en-US" sz="1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范唱</a:t>
            </a:r>
            <a:endParaRPr lang="zh-CN" altLang="en-US" sz="1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5" name="Text Box 23"/>
          <p:cNvSpPr txBox="1"/>
          <p:nvPr/>
        </p:nvSpPr>
        <p:spPr>
          <a:xfrm>
            <a:off x="9213215" y="6021388"/>
            <a:ext cx="541020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just" fontAlgn="base"/>
            <a:r>
              <a:rPr lang="zh-CN" altLang="en-US" sz="1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伴奏</a:t>
            </a:r>
            <a:endParaRPr lang="zh-CN" altLang="en-US" sz="1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7221538" y="6240463"/>
            <a:ext cx="530225" cy="433387"/>
            <a:chOff x="0" y="0"/>
            <a:chExt cx="408" cy="273"/>
          </a:xfrm>
        </p:grpSpPr>
        <p:grpSp>
          <p:nvGrpSpPr>
            <p:cNvPr id="14399" name="Group 25"/>
            <p:cNvGrpSpPr/>
            <p:nvPr/>
          </p:nvGrpSpPr>
          <p:grpSpPr>
            <a:xfrm>
              <a:off x="182" y="0"/>
              <a:ext cx="181" cy="136"/>
              <a:chOff x="0" y="0"/>
              <a:chExt cx="181" cy="136"/>
            </a:xfrm>
          </p:grpSpPr>
          <p:sp>
            <p:nvSpPr>
              <p:cNvPr id="14402" name="Line 26"/>
              <p:cNvSpPr/>
              <p:nvPr/>
            </p:nvSpPr>
            <p:spPr>
              <a:xfrm>
                <a:off x="0" y="0"/>
                <a:ext cx="0" cy="136"/>
              </a:xfrm>
              <a:prstGeom prst="line">
                <a:avLst/>
              </a:prstGeom>
              <a:ln w="9525" cap="flat" cmpd="sng">
                <a:solidFill>
                  <a:srgbClr val="9933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403" name="Line 27"/>
              <p:cNvSpPr/>
              <p:nvPr/>
            </p:nvSpPr>
            <p:spPr>
              <a:xfrm>
                <a:off x="0" y="0"/>
                <a:ext cx="181" cy="0"/>
              </a:xfrm>
              <a:prstGeom prst="line">
                <a:avLst/>
              </a:prstGeom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4400" name="AutoShape 28"/>
            <p:cNvSpPr>
              <a:spLocks noChangeAspect="1"/>
            </p:cNvSpPr>
            <p:nvPr/>
          </p:nvSpPr>
          <p:spPr>
            <a:xfrm>
              <a:off x="0" y="62"/>
              <a:ext cx="408" cy="211"/>
            </a:xfrm>
            <a:prstGeom prst="actionButtonBlank">
              <a:avLst/>
            </a:prstGeom>
            <a:solidFill>
              <a:srgbClr val="008000"/>
            </a:solidFill>
            <a:ln w="9525">
              <a:noFill/>
            </a:ln>
          </p:spPr>
          <p:txBody>
            <a:bodyPr wrap="none" anchor="ctr" anchorCtr="0"/>
            <a:p>
              <a:pPr algn="ctr" fontAlgn="t">
                <a:lnSpc>
                  <a:spcPct val="80000"/>
                </a:lnSpc>
              </a:pPr>
              <a:endParaRPr lang="zh-CN" altLang="en-US" sz="2400" b="1" dirty="0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4401" name="Picture 29" descr="按钮-1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1" contrast="-70000"/>
            </a:blip>
            <a:stretch>
              <a:fillRect/>
            </a:stretch>
          </p:blipFill>
          <p:spPr>
            <a:xfrm>
              <a:off x="90" y="91"/>
              <a:ext cx="272" cy="163"/>
            </a:xfrm>
            <a:prstGeom prst="rect">
              <a:avLst/>
            </a:prstGeom>
            <a:solidFill>
              <a:srgbClr val="008000"/>
            </a:solidFill>
            <a:ln w="9525">
              <a:noFill/>
            </a:ln>
          </p:spPr>
        </p:pic>
      </p:grpSp>
      <p:grpSp>
        <p:nvGrpSpPr>
          <p:cNvPr id="5" name="Group 30"/>
          <p:cNvGrpSpPr/>
          <p:nvPr/>
        </p:nvGrpSpPr>
        <p:grpSpPr>
          <a:xfrm>
            <a:off x="8085138" y="6240463"/>
            <a:ext cx="530225" cy="433387"/>
            <a:chOff x="0" y="0"/>
            <a:chExt cx="408" cy="273"/>
          </a:xfrm>
        </p:grpSpPr>
        <p:grpSp>
          <p:nvGrpSpPr>
            <p:cNvPr id="14394" name="Group 31"/>
            <p:cNvGrpSpPr/>
            <p:nvPr/>
          </p:nvGrpSpPr>
          <p:grpSpPr>
            <a:xfrm>
              <a:off x="91" y="0"/>
              <a:ext cx="181" cy="136"/>
              <a:chOff x="0" y="0"/>
              <a:chExt cx="181" cy="136"/>
            </a:xfrm>
          </p:grpSpPr>
          <p:sp>
            <p:nvSpPr>
              <p:cNvPr id="14397" name="Line 32"/>
              <p:cNvSpPr/>
              <p:nvPr/>
            </p:nvSpPr>
            <p:spPr>
              <a:xfrm>
                <a:off x="0" y="0"/>
                <a:ext cx="181" cy="0"/>
              </a:xfrm>
              <a:prstGeom prst="line">
                <a:avLst/>
              </a:prstGeom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98" name="Line 33"/>
              <p:cNvSpPr/>
              <p:nvPr/>
            </p:nvSpPr>
            <p:spPr>
              <a:xfrm>
                <a:off x="181" y="0"/>
                <a:ext cx="0" cy="136"/>
              </a:xfrm>
              <a:prstGeom prst="line">
                <a:avLst/>
              </a:prstGeom>
              <a:ln w="9525" cap="flat" cmpd="sng">
                <a:solidFill>
                  <a:srgbClr val="99336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4395" name="AutoShape 34"/>
            <p:cNvSpPr/>
            <p:nvPr/>
          </p:nvSpPr>
          <p:spPr>
            <a:xfrm>
              <a:off x="0" y="62"/>
              <a:ext cx="408" cy="211"/>
            </a:xfrm>
            <a:prstGeom prst="actionButtonBlank">
              <a:avLst/>
            </a:prstGeom>
            <a:solidFill>
              <a:srgbClr val="008000"/>
            </a:solidFill>
            <a:ln w="9525">
              <a:noFill/>
            </a:ln>
          </p:spPr>
          <p:txBody>
            <a:bodyPr wrap="none" anchor="ctr" anchorCtr="0"/>
            <a:p>
              <a:pPr algn="ctr" fontAlgn="base">
                <a:lnSpc>
                  <a:spcPct val="80000"/>
                </a:lnSpc>
              </a:pPr>
              <a:endParaRPr lang="zh-CN" altLang="en-US" sz="2000" dirty="0">
                <a:solidFill>
                  <a:srgbClr val="3C385A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4396" name="Picture 35" descr="按钮-2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1" contrast="-70000"/>
            </a:blip>
            <a:stretch>
              <a:fillRect/>
            </a:stretch>
          </p:blipFill>
          <p:spPr>
            <a:xfrm>
              <a:off x="91" y="89"/>
              <a:ext cx="245" cy="147"/>
            </a:xfrm>
            <a:prstGeom prst="rect">
              <a:avLst/>
            </a:prstGeom>
            <a:solidFill>
              <a:srgbClr val="008000"/>
            </a:solidFill>
            <a:ln w="9525">
              <a:noFill/>
            </a:ln>
          </p:spPr>
        </p:pic>
      </p:grpSp>
      <p:grpSp>
        <p:nvGrpSpPr>
          <p:cNvPr id="7" name="Group 36"/>
          <p:cNvGrpSpPr/>
          <p:nvPr/>
        </p:nvGrpSpPr>
        <p:grpSpPr>
          <a:xfrm>
            <a:off x="8840788" y="6223000"/>
            <a:ext cx="530225" cy="433388"/>
            <a:chOff x="0" y="0"/>
            <a:chExt cx="408" cy="273"/>
          </a:xfrm>
        </p:grpSpPr>
        <p:grpSp>
          <p:nvGrpSpPr>
            <p:cNvPr id="14389" name="Group 37"/>
            <p:cNvGrpSpPr/>
            <p:nvPr/>
          </p:nvGrpSpPr>
          <p:grpSpPr>
            <a:xfrm>
              <a:off x="136" y="0"/>
              <a:ext cx="181" cy="136"/>
              <a:chOff x="0" y="0"/>
              <a:chExt cx="181" cy="136"/>
            </a:xfrm>
          </p:grpSpPr>
          <p:sp>
            <p:nvSpPr>
              <p:cNvPr id="14392" name="Line 38"/>
              <p:cNvSpPr/>
              <p:nvPr/>
            </p:nvSpPr>
            <p:spPr>
              <a:xfrm>
                <a:off x="0" y="0"/>
                <a:ext cx="0" cy="136"/>
              </a:xfrm>
              <a:prstGeom prst="line">
                <a:avLst/>
              </a:prstGeom>
              <a:ln w="9525" cap="flat" cmpd="sng">
                <a:solidFill>
                  <a:srgbClr val="9933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93" name="Line 39"/>
              <p:cNvSpPr/>
              <p:nvPr/>
            </p:nvSpPr>
            <p:spPr>
              <a:xfrm>
                <a:off x="0" y="0"/>
                <a:ext cx="181" cy="0"/>
              </a:xfrm>
              <a:prstGeom prst="line">
                <a:avLst/>
              </a:prstGeom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4390" name="AutoShape 40"/>
            <p:cNvSpPr>
              <a:spLocks noChangeAspect="1"/>
            </p:cNvSpPr>
            <p:nvPr/>
          </p:nvSpPr>
          <p:spPr>
            <a:xfrm>
              <a:off x="0" y="62"/>
              <a:ext cx="408" cy="211"/>
            </a:xfrm>
            <a:prstGeom prst="actionButtonBlank">
              <a:avLst/>
            </a:prstGeom>
            <a:solidFill>
              <a:srgbClr val="008000"/>
            </a:solidFill>
            <a:ln w="9525">
              <a:noFill/>
            </a:ln>
          </p:spPr>
          <p:txBody>
            <a:bodyPr wrap="none" anchor="ctr" anchorCtr="0"/>
            <a:p>
              <a:pPr algn="ctr" fontAlgn="t">
                <a:lnSpc>
                  <a:spcPct val="80000"/>
                </a:lnSpc>
              </a:pPr>
              <a:endParaRPr lang="zh-CN" altLang="en-US" sz="2400" b="1" dirty="0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4391" name="Picture 41" descr="按钮-1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1" contrast="-70000"/>
            </a:blip>
            <a:stretch>
              <a:fillRect/>
            </a:stretch>
          </p:blipFill>
          <p:spPr>
            <a:xfrm>
              <a:off x="45" y="80"/>
              <a:ext cx="273" cy="164"/>
            </a:xfrm>
            <a:prstGeom prst="rect">
              <a:avLst/>
            </a:prstGeom>
            <a:solidFill>
              <a:srgbClr val="008000"/>
            </a:solidFill>
            <a:ln w="9525">
              <a:noFill/>
            </a:ln>
          </p:spPr>
        </p:pic>
      </p:grpSp>
      <p:grpSp>
        <p:nvGrpSpPr>
          <p:cNvPr id="9" name="Group 42"/>
          <p:cNvGrpSpPr/>
          <p:nvPr/>
        </p:nvGrpSpPr>
        <p:grpSpPr>
          <a:xfrm>
            <a:off x="9632950" y="6223000"/>
            <a:ext cx="530225" cy="433388"/>
            <a:chOff x="0" y="0"/>
            <a:chExt cx="408" cy="273"/>
          </a:xfrm>
        </p:grpSpPr>
        <p:grpSp>
          <p:nvGrpSpPr>
            <p:cNvPr id="14384" name="Group 43"/>
            <p:cNvGrpSpPr/>
            <p:nvPr/>
          </p:nvGrpSpPr>
          <p:grpSpPr>
            <a:xfrm>
              <a:off x="91" y="0"/>
              <a:ext cx="181" cy="136"/>
              <a:chOff x="0" y="0"/>
              <a:chExt cx="181" cy="136"/>
            </a:xfrm>
          </p:grpSpPr>
          <p:sp>
            <p:nvSpPr>
              <p:cNvPr id="14387" name="Line 44"/>
              <p:cNvSpPr/>
              <p:nvPr/>
            </p:nvSpPr>
            <p:spPr>
              <a:xfrm>
                <a:off x="0" y="0"/>
                <a:ext cx="181" cy="0"/>
              </a:xfrm>
              <a:prstGeom prst="line">
                <a:avLst/>
              </a:prstGeom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88" name="Line 45"/>
              <p:cNvSpPr/>
              <p:nvPr/>
            </p:nvSpPr>
            <p:spPr>
              <a:xfrm>
                <a:off x="181" y="0"/>
                <a:ext cx="0" cy="136"/>
              </a:xfrm>
              <a:prstGeom prst="line">
                <a:avLst/>
              </a:prstGeom>
              <a:ln w="9525" cap="flat" cmpd="sng">
                <a:solidFill>
                  <a:srgbClr val="99336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4385" name="AutoShape 46"/>
            <p:cNvSpPr/>
            <p:nvPr/>
          </p:nvSpPr>
          <p:spPr>
            <a:xfrm>
              <a:off x="0" y="62"/>
              <a:ext cx="408" cy="211"/>
            </a:xfrm>
            <a:prstGeom prst="actionButtonBlank">
              <a:avLst/>
            </a:prstGeom>
            <a:solidFill>
              <a:srgbClr val="008000"/>
            </a:solidFill>
            <a:ln w="9525">
              <a:noFill/>
            </a:ln>
          </p:spPr>
          <p:txBody>
            <a:bodyPr wrap="none" anchor="ctr" anchorCtr="0"/>
            <a:p>
              <a:pPr algn="ctr" fontAlgn="base">
                <a:lnSpc>
                  <a:spcPct val="80000"/>
                </a:lnSpc>
              </a:pPr>
              <a:endParaRPr lang="zh-CN" altLang="en-US" sz="2000" dirty="0">
                <a:solidFill>
                  <a:srgbClr val="3C385A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4386" name="Picture 47" descr="按钮-2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1" contrast="-70000"/>
            </a:blip>
            <a:stretch>
              <a:fillRect/>
            </a:stretch>
          </p:blipFill>
          <p:spPr>
            <a:xfrm>
              <a:off x="90" y="89"/>
              <a:ext cx="246" cy="147"/>
            </a:xfrm>
            <a:prstGeom prst="rect">
              <a:avLst/>
            </a:prstGeom>
            <a:solidFill>
              <a:srgbClr val="008000"/>
            </a:solidFill>
            <a:ln w="9525">
              <a:noFill/>
            </a:ln>
          </p:spPr>
        </p:pic>
      </p:grpSp>
      <p:pic>
        <p:nvPicPr>
          <p:cNvPr id="15408" name="3a《木瓜恰恰恰》演唱.mp3">
            <a:hlinkClick r:id="" action="ppaction://media"/>
          </p:cNvPr>
          <p:cNvPicPr>
            <a:picLocks noRot="1"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link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74825" y="4760913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9" name="3b《木瓜恰恰恰》伴奏.mp3">
            <a:hlinkClick r:id="" action="ppaction://media"/>
          </p:cNvPr>
          <p:cNvPicPr>
            <a:picLocks noRot="1"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link="rId1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74825" y="5192713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211" fill="hold"/>
                                        <p:tgtEl>
                                          <p:spTgt spid="154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54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154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6629" fill="hold"/>
                                        <p:tgtEl>
                                          <p:spTgt spid="154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54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154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08"/>
                </p:tgtEl>
              </p:cMediaNode>
            </p:audio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0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Oval 2">
            <a:hlinkClick r:id="" action="ppaction://hlinkshowjump?jump=endshow"/>
          </p:cNvPr>
          <p:cNvSpPr/>
          <p:nvPr/>
        </p:nvSpPr>
        <p:spPr>
          <a:xfrm>
            <a:off x="9551988" y="260350"/>
            <a:ext cx="503237" cy="503238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 anchorCtr="0"/>
          <a:p>
            <a:pPr algn="just"/>
            <a:endParaRPr lang="zh-CN" altLang="en-US" sz="2800" dirty="0">
              <a:latin typeface="楷体_GB2312" pitchFamily="49" charset="-122"/>
            </a:endParaRPr>
          </a:p>
        </p:txBody>
      </p:sp>
      <p:sp>
        <p:nvSpPr>
          <p:cNvPr id="15363" name="Oval 3">
            <a:hlinkClick r:id="" action="ppaction://hlinkshowjump?jump=firstslide"/>
          </p:cNvPr>
          <p:cNvSpPr/>
          <p:nvPr/>
        </p:nvSpPr>
        <p:spPr>
          <a:xfrm>
            <a:off x="8975725" y="260350"/>
            <a:ext cx="503238" cy="503238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 anchorCtr="0"/>
          <a:p>
            <a:pPr algn="just"/>
            <a:endParaRPr lang="zh-CN" altLang="en-US" sz="2800" dirty="0">
              <a:latin typeface="楷体_GB2312" pitchFamily="49" charset="-122"/>
            </a:endParaRPr>
          </a:p>
        </p:txBody>
      </p:sp>
      <p:sp>
        <p:nvSpPr>
          <p:cNvPr id="15364" name="Oval 4">
            <a:hlinkClick r:id="" action="ppaction://hlinkshowjump?jump=lastslideviewed"/>
          </p:cNvPr>
          <p:cNvSpPr/>
          <p:nvPr/>
        </p:nvSpPr>
        <p:spPr>
          <a:xfrm>
            <a:off x="8328025" y="260350"/>
            <a:ext cx="503238" cy="503238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 anchorCtr="0"/>
          <a:p>
            <a:pPr algn="just"/>
            <a:endParaRPr lang="zh-CN" altLang="en-US" sz="2800" dirty="0">
              <a:latin typeface="楷体_GB2312" pitchFamily="49" charset="-122"/>
            </a:endParaRPr>
          </a:p>
        </p:txBody>
      </p:sp>
      <p:sp>
        <p:nvSpPr>
          <p:cNvPr id="15365" name="AutoShape 5"/>
          <p:cNvSpPr/>
          <p:nvPr/>
        </p:nvSpPr>
        <p:spPr>
          <a:xfrm>
            <a:off x="1774825" y="981075"/>
            <a:ext cx="8642350" cy="5111750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28575" cap="flat" cmpd="sng">
            <a:solidFill>
              <a:srgbClr val="FF99CC"/>
            </a:solidFill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p>
            <a:pPr algn="ctr" fontAlgn="base"/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pic>
        <p:nvPicPr>
          <p:cNvPr id="1536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3" y="1627188"/>
            <a:ext cx="1055687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C8D35B"/>
              </a:clrFrom>
              <a:clrTo>
                <a:srgbClr val="C8D35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5638" y="1052513"/>
            <a:ext cx="982662" cy="100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677"/>
          <a:stretch>
            <a:fillRect/>
          </a:stretch>
        </p:blipFill>
        <p:spPr>
          <a:xfrm rot="1562813">
            <a:off x="1920875" y="3284538"/>
            <a:ext cx="1079500" cy="820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8"/>
          <a:stretch>
            <a:fillRect/>
          </a:stretch>
        </p:blipFill>
        <p:spPr>
          <a:xfrm rot="-1334154">
            <a:off x="3865563" y="979488"/>
            <a:ext cx="1225550" cy="94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4425" y="908050"/>
            <a:ext cx="1655763" cy="1065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9288" y="4724400"/>
            <a:ext cx="1223962" cy="81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Picture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7713" y="1700213"/>
            <a:ext cx="6613525" cy="4608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3" name="WordArt 13"/>
          <p:cNvSpPr>
            <a:spLocks noTextEdit="1"/>
          </p:cNvSpPr>
          <p:nvPr/>
        </p:nvSpPr>
        <p:spPr>
          <a:xfrm>
            <a:off x="2286000" y="44450"/>
            <a:ext cx="3048000" cy="990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 eaLnBrk="0" hangingPunct="0"/>
            <a:r>
              <a:rPr lang="zh-CN" altLang="en-US" sz="5400" b="1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华文新魏" panose="02010800040101010101" pitchFamily="2" charset="-122"/>
                <a:ea typeface="华文新魏" panose="02010800040101010101" pitchFamily="2" charset="-122"/>
              </a:rPr>
              <a:t>木瓜恰恰恰</a:t>
            </a:r>
            <a:endParaRPr lang="zh-CN" altLang="en-US" sz="5400" b="1"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5374" name="Picture 33" descr="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6638" y="20638"/>
            <a:ext cx="561975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5" name="Picture 34" descr="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93213" y="-25400"/>
            <a:ext cx="685800" cy="68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6" name="Picture 35" descr="1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05838" y="79375"/>
            <a:ext cx="409575" cy="409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7" name="Text Box 39"/>
          <p:cNvSpPr txBox="1"/>
          <p:nvPr/>
        </p:nvSpPr>
        <p:spPr>
          <a:xfrm>
            <a:off x="8601393" y="485775"/>
            <a:ext cx="1869440" cy="2755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just"/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     主页     关闭</a:t>
            </a:r>
            <a:endParaRPr lang="zh-CN" altLang="en-US" sz="1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78" name="Text Box 18"/>
          <p:cNvSpPr txBox="1"/>
          <p:nvPr/>
        </p:nvSpPr>
        <p:spPr>
          <a:xfrm>
            <a:off x="7798753" y="6107113"/>
            <a:ext cx="541020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just" fontAlgn="base"/>
            <a:r>
              <a:rPr lang="zh-CN" altLang="en-US" sz="1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范唱</a:t>
            </a:r>
            <a:endParaRPr lang="zh-CN" altLang="en-US" sz="1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9" name="Text Box 19"/>
          <p:cNvSpPr txBox="1"/>
          <p:nvPr/>
        </p:nvSpPr>
        <p:spPr>
          <a:xfrm>
            <a:off x="9322753" y="6089650"/>
            <a:ext cx="541020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just" fontAlgn="base"/>
            <a:r>
              <a:rPr lang="zh-CN" altLang="en-US" sz="1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伴奏</a:t>
            </a:r>
            <a:endParaRPr lang="zh-CN" altLang="en-US" sz="1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7331075" y="6308725"/>
            <a:ext cx="530225" cy="433388"/>
            <a:chOff x="0" y="0"/>
            <a:chExt cx="408" cy="273"/>
          </a:xfrm>
        </p:grpSpPr>
        <p:grpSp>
          <p:nvGrpSpPr>
            <p:cNvPr id="15423" name="Group 21"/>
            <p:cNvGrpSpPr/>
            <p:nvPr/>
          </p:nvGrpSpPr>
          <p:grpSpPr>
            <a:xfrm>
              <a:off x="182" y="0"/>
              <a:ext cx="181" cy="136"/>
              <a:chOff x="0" y="0"/>
              <a:chExt cx="181" cy="136"/>
            </a:xfrm>
          </p:grpSpPr>
          <p:sp>
            <p:nvSpPr>
              <p:cNvPr id="15426" name="Line 22"/>
              <p:cNvSpPr/>
              <p:nvPr/>
            </p:nvSpPr>
            <p:spPr>
              <a:xfrm>
                <a:off x="0" y="0"/>
                <a:ext cx="0" cy="136"/>
              </a:xfrm>
              <a:prstGeom prst="line">
                <a:avLst/>
              </a:prstGeom>
              <a:ln w="9525" cap="flat" cmpd="sng">
                <a:solidFill>
                  <a:srgbClr val="9933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27" name="Line 23"/>
              <p:cNvSpPr/>
              <p:nvPr/>
            </p:nvSpPr>
            <p:spPr>
              <a:xfrm>
                <a:off x="0" y="0"/>
                <a:ext cx="181" cy="0"/>
              </a:xfrm>
              <a:prstGeom prst="line">
                <a:avLst/>
              </a:prstGeom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5424" name="AutoShape 24"/>
            <p:cNvSpPr>
              <a:spLocks noChangeAspect="1"/>
            </p:cNvSpPr>
            <p:nvPr/>
          </p:nvSpPr>
          <p:spPr>
            <a:xfrm>
              <a:off x="0" y="62"/>
              <a:ext cx="408" cy="211"/>
            </a:xfrm>
            <a:prstGeom prst="actionButtonBlank">
              <a:avLst/>
            </a:prstGeom>
            <a:solidFill>
              <a:srgbClr val="008000"/>
            </a:solidFill>
            <a:ln w="9525">
              <a:noFill/>
            </a:ln>
          </p:spPr>
          <p:txBody>
            <a:bodyPr wrap="none" anchor="ctr" anchorCtr="0"/>
            <a:p>
              <a:pPr algn="ctr" fontAlgn="t">
                <a:lnSpc>
                  <a:spcPct val="80000"/>
                </a:lnSpc>
              </a:pPr>
              <a:endParaRPr lang="zh-CN" altLang="en-US" sz="2400" b="1" dirty="0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5425" name="Picture 25" descr="按钮-1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1" contrast="-70000"/>
            </a:blip>
            <a:stretch>
              <a:fillRect/>
            </a:stretch>
          </p:blipFill>
          <p:spPr>
            <a:xfrm>
              <a:off x="90" y="91"/>
              <a:ext cx="272" cy="163"/>
            </a:xfrm>
            <a:prstGeom prst="rect">
              <a:avLst/>
            </a:prstGeom>
            <a:solidFill>
              <a:srgbClr val="008000"/>
            </a:solidFill>
            <a:ln w="9525">
              <a:noFill/>
            </a:ln>
          </p:spPr>
        </p:pic>
      </p:grpSp>
      <p:grpSp>
        <p:nvGrpSpPr>
          <p:cNvPr id="4" name="Group 26"/>
          <p:cNvGrpSpPr/>
          <p:nvPr/>
        </p:nvGrpSpPr>
        <p:grpSpPr>
          <a:xfrm>
            <a:off x="8194675" y="6308725"/>
            <a:ext cx="530225" cy="433388"/>
            <a:chOff x="0" y="0"/>
            <a:chExt cx="408" cy="273"/>
          </a:xfrm>
        </p:grpSpPr>
        <p:grpSp>
          <p:nvGrpSpPr>
            <p:cNvPr id="15418" name="Group 27"/>
            <p:cNvGrpSpPr/>
            <p:nvPr/>
          </p:nvGrpSpPr>
          <p:grpSpPr>
            <a:xfrm>
              <a:off x="91" y="0"/>
              <a:ext cx="181" cy="136"/>
              <a:chOff x="0" y="0"/>
              <a:chExt cx="181" cy="136"/>
            </a:xfrm>
          </p:grpSpPr>
          <p:sp>
            <p:nvSpPr>
              <p:cNvPr id="15421" name="Line 28"/>
              <p:cNvSpPr/>
              <p:nvPr/>
            </p:nvSpPr>
            <p:spPr>
              <a:xfrm>
                <a:off x="0" y="0"/>
                <a:ext cx="181" cy="0"/>
              </a:xfrm>
              <a:prstGeom prst="line">
                <a:avLst/>
              </a:prstGeom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22" name="Line 29"/>
              <p:cNvSpPr/>
              <p:nvPr/>
            </p:nvSpPr>
            <p:spPr>
              <a:xfrm>
                <a:off x="181" y="0"/>
                <a:ext cx="0" cy="136"/>
              </a:xfrm>
              <a:prstGeom prst="line">
                <a:avLst/>
              </a:prstGeom>
              <a:ln w="9525" cap="flat" cmpd="sng">
                <a:solidFill>
                  <a:srgbClr val="99336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5419" name="AutoShape 30"/>
            <p:cNvSpPr/>
            <p:nvPr/>
          </p:nvSpPr>
          <p:spPr>
            <a:xfrm>
              <a:off x="0" y="62"/>
              <a:ext cx="408" cy="211"/>
            </a:xfrm>
            <a:prstGeom prst="actionButtonBlank">
              <a:avLst/>
            </a:prstGeom>
            <a:solidFill>
              <a:srgbClr val="008000"/>
            </a:solidFill>
            <a:ln w="9525">
              <a:noFill/>
            </a:ln>
          </p:spPr>
          <p:txBody>
            <a:bodyPr wrap="none" anchor="ctr" anchorCtr="0"/>
            <a:p>
              <a:pPr algn="ctr" fontAlgn="base">
                <a:lnSpc>
                  <a:spcPct val="80000"/>
                </a:lnSpc>
              </a:pPr>
              <a:endParaRPr lang="zh-CN" altLang="en-US" sz="2000" dirty="0">
                <a:solidFill>
                  <a:srgbClr val="3C385A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5420" name="Picture 31" descr="按钮-2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1" contrast="-70000"/>
            </a:blip>
            <a:stretch>
              <a:fillRect/>
            </a:stretch>
          </p:blipFill>
          <p:spPr>
            <a:xfrm>
              <a:off x="91" y="89"/>
              <a:ext cx="245" cy="147"/>
            </a:xfrm>
            <a:prstGeom prst="rect">
              <a:avLst/>
            </a:prstGeom>
            <a:solidFill>
              <a:srgbClr val="008000"/>
            </a:solidFill>
            <a:ln w="9525">
              <a:noFill/>
            </a:ln>
          </p:spPr>
        </p:pic>
      </p:grpSp>
      <p:grpSp>
        <p:nvGrpSpPr>
          <p:cNvPr id="6" name="Group 32"/>
          <p:cNvGrpSpPr/>
          <p:nvPr/>
        </p:nvGrpSpPr>
        <p:grpSpPr>
          <a:xfrm>
            <a:off x="8950325" y="6291263"/>
            <a:ext cx="530225" cy="433387"/>
            <a:chOff x="0" y="0"/>
            <a:chExt cx="408" cy="273"/>
          </a:xfrm>
        </p:grpSpPr>
        <p:grpSp>
          <p:nvGrpSpPr>
            <p:cNvPr id="15413" name="Group 33"/>
            <p:cNvGrpSpPr/>
            <p:nvPr/>
          </p:nvGrpSpPr>
          <p:grpSpPr>
            <a:xfrm>
              <a:off x="136" y="0"/>
              <a:ext cx="181" cy="136"/>
              <a:chOff x="0" y="0"/>
              <a:chExt cx="181" cy="136"/>
            </a:xfrm>
          </p:grpSpPr>
          <p:sp>
            <p:nvSpPr>
              <p:cNvPr id="15416" name="Line 34"/>
              <p:cNvSpPr/>
              <p:nvPr/>
            </p:nvSpPr>
            <p:spPr>
              <a:xfrm>
                <a:off x="0" y="0"/>
                <a:ext cx="0" cy="136"/>
              </a:xfrm>
              <a:prstGeom prst="line">
                <a:avLst/>
              </a:prstGeom>
              <a:ln w="9525" cap="flat" cmpd="sng">
                <a:solidFill>
                  <a:srgbClr val="9933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17" name="Line 35"/>
              <p:cNvSpPr/>
              <p:nvPr/>
            </p:nvSpPr>
            <p:spPr>
              <a:xfrm>
                <a:off x="0" y="0"/>
                <a:ext cx="181" cy="0"/>
              </a:xfrm>
              <a:prstGeom prst="line">
                <a:avLst/>
              </a:prstGeom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5414" name="AutoShape 36"/>
            <p:cNvSpPr>
              <a:spLocks noChangeAspect="1"/>
            </p:cNvSpPr>
            <p:nvPr/>
          </p:nvSpPr>
          <p:spPr>
            <a:xfrm>
              <a:off x="0" y="62"/>
              <a:ext cx="408" cy="211"/>
            </a:xfrm>
            <a:prstGeom prst="actionButtonBlank">
              <a:avLst/>
            </a:prstGeom>
            <a:solidFill>
              <a:srgbClr val="008000"/>
            </a:solidFill>
            <a:ln w="9525">
              <a:noFill/>
            </a:ln>
          </p:spPr>
          <p:txBody>
            <a:bodyPr wrap="none" anchor="ctr" anchorCtr="0"/>
            <a:p>
              <a:pPr algn="ctr" fontAlgn="t">
                <a:lnSpc>
                  <a:spcPct val="80000"/>
                </a:lnSpc>
              </a:pPr>
              <a:endParaRPr lang="zh-CN" altLang="en-US" sz="2400" b="1" dirty="0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5415" name="Picture 37" descr="按钮-1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1" contrast="-70000"/>
            </a:blip>
            <a:stretch>
              <a:fillRect/>
            </a:stretch>
          </p:blipFill>
          <p:spPr>
            <a:xfrm>
              <a:off x="45" y="80"/>
              <a:ext cx="273" cy="164"/>
            </a:xfrm>
            <a:prstGeom prst="rect">
              <a:avLst/>
            </a:prstGeom>
            <a:solidFill>
              <a:srgbClr val="008000"/>
            </a:solidFill>
            <a:ln w="9525">
              <a:noFill/>
            </a:ln>
          </p:spPr>
        </p:pic>
      </p:grpSp>
      <p:grpSp>
        <p:nvGrpSpPr>
          <p:cNvPr id="8" name="Group 38"/>
          <p:cNvGrpSpPr/>
          <p:nvPr/>
        </p:nvGrpSpPr>
        <p:grpSpPr>
          <a:xfrm>
            <a:off x="9742488" y="6291263"/>
            <a:ext cx="530225" cy="433387"/>
            <a:chOff x="0" y="0"/>
            <a:chExt cx="408" cy="273"/>
          </a:xfrm>
        </p:grpSpPr>
        <p:grpSp>
          <p:nvGrpSpPr>
            <p:cNvPr id="15408" name="Group 39"/>
            <p:cNvGrpSpPr/>
            <p:nvPr/>
          </p:nvGrpSpPr>
          <p:grpSpPr>
            <a:xfrm>
              <a:off x="91" y="0"/>
              <a:ext cx="181" cy="136"/>
              <a:chOff x="0" y="0"/>
              <a:chExt cx="181" cy="136"/>
            </a:xfrm>
          </p:grpSpPr>
          <p:sp>
            <p:nvSpPr>
              <p:cNvPr id="15411" name="Line 40"/>
              <p:cNvSpPr/>
              <p:nvPr/>
            </p:nvSpPr>
            <p:spPr>
              <a:xfrm>
                <a:off x="0" y="0"/>
                <a:ext cx="181" cy="0"/>
              </a:xfrm>
              <a:prstGeom prst="line">
                <a:avLst/>
              </a:prstGeom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12" name="Line 41"/>
              <p:cNvSpPr/>
              <p:nvPr/>
            </p:nvSpPr>
            <p:spPr>
              <a:xfrm>
                <a:off x="181" y="0"/>
                <a:ext cx="0" cy="136"/>
              </a:xfrm>
              <a:prstGeom prst="line">
                <a:avLst/>
              </a:prstGeom>
              <a:ln w="9525" cap="flat" cmpd="sng">
                <a:solidFill>
                  <a:srgbClr val="99336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5409" name="AutoShape 42"/>
            <p:cNvSpPr/>
            <p:nvPr/>
          </p:nvSpPr>
          <p:spPr>
            <a:xfrm>
              <a:off x="0" y="62"/>
              <a:ext cx="408" cy="211"/>
            </a:xfrm>
            <a:prstGeom prst="actionButtonBlank">
              <a:avLst/>
            </a:prstGeom>
            <a:solidFill>
              <a:srgbClr val="008000"/>
            </a:solidFill>
            <a:ln w="9525">
              <a:noFill/>
            </a:ln>
          </p:spPr>
          <p:txBody>
            <a:bodyPr wrap="none" anchor="ctr" anchorCtr="0"/>
            <a:p>
              <a:pPr algn="ctr" fontAlgn="base">
                <a:lnSpc>
                  <a:spcPct val="80000"/>
                </a:lnSpc>
              </a:pPr>
              <a:endParaRPr lang="zh-CN" altLang="en-US" sz="2000" dirty="0">
                <a:solidFill>
                  <a:srgbClr val="3C385A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5410" name="Picture 43" descr="按钮-2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1" contrast="-70000"/>
            </a:blip>
            <a:stretch>
              <a:fillRect/>
            </a:stretch>
          </p:blipFill>
          <p:spPr>
            <a:xfrm>
              <a:off x="90" y="89"/>
              <a:ext cx="246" cy="147"/>
            </a:xfrm>
            <a:prstGeom prst="rect">
              <a:avLst/>
            </a:prstGeom>
            <a:solidFill>
              <a:srgbClr val="008000"/>
            </a:solidFill>
            <a:ln w="9525">
              <a:noFill/>
            </a:ln>
          </p:spPr>
        </p:pic>
      </p:grpSp>
      <p:pic>
        <p:nvPicPr>
          <p:cNvPr id="16428" name="3a《木瓜恰恰恰》演唱.mp3">
            <a:hlinkClick r:id="" action="ppaction://media"/>
          </p:cNvPr>
          <p:cNvPicPr>
            <a:picLocks noRot="1"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link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774825" y="4760913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9" name="3b《木瓜恰恰恰》伴奏.mp3">
            <a:hlinkClick r:id="" action="ppaction://media"/>
          </p:cNvPr>
          <p:cNvPicPr>
            <a:picLocks noRot="1"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link="rId20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774825" y="5192713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211" fill="hold"/>
                                        <p:tgtEl>
                                          <p:spTgt spid="164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64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164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6629" fill="hold"/>
                                        <p:tgtEl>
                                          <p:spTgt spid="164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64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164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28"/>
                </p:tgtEl>
              </p:cMediaNode>
            </p:audio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2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MDczMTg4ZDY2Y2U1YTNhOTFkMjVmOTEyMDJmMDY1YjgifQ=="/>
</p:tagLst>
</file>

<file path=ppt/theme/theme1.xml><?xml version="1.0" encoding="utf-8"?>
<a:theme xmlns:a="http://schemas.openxmlformats.org/drawingml/2006/main" name="2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accent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spAutoFit/>
      </a:bodyPr>
      <a:lstStyle>
        <a:defPPr marL="0" marR="0" indent="0" algn="just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800" b="0" i="0" u="none" strike="noStrike" cap="none" normalizeH="0" baseline="0" smtClean="0">
            <a:ln>
              <a:noFill/>
            </a:ln>
            <a:solidFill>
              <a:srgbClr val="9933FF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accent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spAutoFit/>
      </a:bodyPr>
      <a:lstStyle>
        <a:defPPr marL="0" marR="0" indent="0" algn="just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800" b="0" i="0" u="none" strike="noStrike" cap="none" normalizeH="0" baseline="0" smtClean="0">
            <a:ln>
              <a:noFill/>
            </a:ln>
            <a:solidFill>
              <a:srgbClr val="9933FF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WPS 演示</Application>
  <PresentationFormat>宽屏</PresentationFormat>
  <Paragraphs>62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Arial Unicode MS</vt:lpstr>
      <vt:lpstr>楷体_GB2312</vt:lpstr>
      <vt:lpstr>新宋体</vt:lpstr>
      <vt:lpstr>楷体_GB2312</vt:lpstr>
      <vt:lpstr>Times New Roman</vt:lpstr>
      <vt:lpstr>隶书</vt:lpstr>
      <vt:lpstr>华文新魏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</dc:creator>
  <cp:lastModifiedBy>s</cp:lastModifiedBy>
  <cp:revision>2</cp:revision>
  <dcterms:created xsi:type="dcterms:W3CDTF">2022-09-28T02:07:00Z</dcterms:created>
  <dcterms:modified xsi:type="dcterms:W3CDTF">2022-09-28T02:12:48Z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516234E699AA4C948FB61A85939E6A95</vt:lpwstr>
  </property>
  <property fmtid="{D5CDD505-2E9C-101B-9397-08002B2CF9AE}" pid="3" name="KSOProductBuildVer">
    <vt:lpwstr>2052-11.1.0.12019</vt:lpwstr>
  </property>
</Properties>
</file>