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Layouts/slideLayout13.xml" ContentType="application/vnd.openxmlformats-officedocument.presentationml.slideLayout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theme/theme4.xml" ContentType="application/vnd.openxmlformats-officedocument.theme+xml"/>
  <Default Extension="png" ContentType="image/png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93" r:id="rId3"/>
    <p:sldId id="257" r:id="rId4"/>
    <p:sldId id="264" r:id="rId5"/>
    <p:sldId id="278" r:id="rId6"/>
    <p:sldId id="286" r:id="rId7"/>
    <p:sldId id="269" r:id="rId8"/>
    <p:sldId id="260" r:id="rId9"/>
    <p:sldId id="271" r:id="rId10"/>
    <p:sldId id="276" r:id="rId11"/>
    <p:sldId id="279" r:id="rId12"/>
    <p:sldId id="27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2021/10/13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2021/10/13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23567;&#25552;&#29748;u&#30424;&#36164;&#26009;\&#20108;&#24180;&#32423;&#23567;&#23453;&#23453;&#30561;&#30528;&#20102;\&#19996;&#21271;&#27665;&#27468;&#12298;&#25671;&#31726;&#26354;&#12299;.wmv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4.mp3"/><Relationship Id="rId2" Type="http://schemas.openxmlformats.org/officeDocument/2006/relationships/video" Target="NULL" TargetMode="Externa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microsoft.com/office/2007/relationships/media" Target="../media/media3.mp3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microsoft.com/office/2007/relationships/media" Target="../media/media2.mp3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microsoft.com/office/2007/relationships/media" Target="../media/media2.mp3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NULL" TargetMode="External"/><Relationship Id="rId1" Type="http://schemas.openxmlformats.org/officeDocument/2006/relationships/tags" Target="../tags/tag67.xml"/><Relationship Id="rId6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11" Type="http://schemas.microsoft.com/office/2007/relationships/media" Target="../media/media5.mp3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media" Target="../media/media4.mp3"/><Relationship Id="rId2" Type="http://schemas.openxmlformats.org/officeDocument/2006/relationships/video" Target="NULL" TargetMode="External"/><Relationship Id="rId1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microsoft.com/office/2007/relationships/media" Target="../media/media3.mp3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0017029542760940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-17145"/>
            <a:ext cx="12190730" cy="6892290"/>
          </a:xfrm>
          <a:prstGeom prst="rect">
            <a:avLst/>
          </a:prstGeom>
        </p:spPr>
      </p:pic>
      <p:pic>
        <p:nvPicPr>
          <p:cNvPr id="8" name="摇篮曲剪辑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7420" y="6032500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1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817614_000232825038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306811"/>
          </a:xfrm>
          <a:prstGeom prst="rect">
            <a:avLst/>
          </a:prstGeom>
        </p:spPr>
      </p:pic>
      <p:pic>
        <p:nvPicPr>
          <p:cNvPr id="5" name="东北民歌《摇篮曲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925" y="736134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ef4997e83f0ab575a6b7e6681281abb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1430" y="-34290"/>
            <a:ext cx="12235180" cy="7103745"/>
          </a:xfrm>
          <a:prstGeom prst="rect">
            <a:avLst/>
          </a:prstGeom>
        </p:spPr>
      </p:pic>
      <p:pic>
        <p:nvPicPr>
          <p:cNvPr id="3" name="3a小宝宝睡着了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3845" y="6150610"/>
            <a:ext cx="532130" cy="594995"/>
          </a:xfrm>
          <a:prstGeom prst="rect">
            <a:avLst/>
          </a:prstGeom>
        </p:spPr>
      </p:pic>
      <p:pic>
        <p:nvPicPr>
          <p:cNvPr id="5" name="3b小宝宝睡着了（伴奏）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9980" y="6150610"/>
            <a:ext cx="519430" cy="594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06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0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ef4997e83f0ab575a6b7e6681281abb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1590" y="-122555"/>
            <a:ext cx="12235180" cy="7103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36620" y="2628900"/>
            <a:ext cx="57194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小宝宝睡着了</a:t>
            </a:r>
          </a:p>
        </p:txBody>
      </p:sp>
      <p:pic>
        <p:nvPicPr>
          <p:cNvPr id="9" name="小宝宝睡着了唱剪辑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6065" y="6218555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0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/>
          <p:nvPr/>
        </p:nvSpPr>
        <p:spPr>
          <a:xfrm>
            <a:off x="2143443" y="1125220"/>
            <a:ext cx="7904162" cy="4606925"/>
          </a:xfrm>
          <a:prstGeom prst="roundRect">
            <a:avLst>
              <a:gd name="adj" fmla="val 16667"/>
            </a:avLst>
          </a:prstGeom>
          <a:solidFill>
            <a:schemeClr val="bg1">
              <a:alpha val="94116"/>
            </a:schemeClr>
          </a:solidFill>
          <a:ln w="38100" cap="flat" cmpd="sng">
            <a:solidFill>
              <a:srgbClr val="008000"/>
            </a:solidFill>
            <a:prstDash val="sysDot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ooopen_sy_14600786376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3815" y="-21590"/>
            <a:ext cx="12280265" cy="6899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49930" y="1262380"/>
            <a:ext cx="698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3</a:t>
            </a:r>
            <a:endParaRPr lang="en-US" altLang="zh-CN" sz="2400"/>
          </a:p>
          <a:p>
            <a:r>
              <a:rPr lang="en-US" altLang="zh-CN" sz="2400" b="1"/>
              <a:t>4</a:t>
            </a:r>
          </a:p>
        </p:txBody>
      </p:sp>
      <p:cxnSp>
        <p:nvCxnSpPr>
          <p:cNvPr id="8" name="直接连接符 7"/>
          <p:cNvCxnSpPr>
            <a:stCxn id="7" idx="1"/>
          </p:cNvCxnSpPr>
          <p:nvPr/>
        </p:nvCxnSpPr>
        <p:spPr>
          <a:xfrm flipV="1">
            <a:off x="3161030" y="1668780"/>
            <a:ext cx="501015" cy="88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386320" y="14465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052445" y="1308735"/>
            <a:ext cx="4275455" cy="1381125"/>
            <a:chOff x="4807" y="2061"/>
            <a:chExt cx="6733" cy="2175"/>
          </a:xfrm>
        </p:grpSpPr>
        <p:sp>
          <p:nvSpPr>
            <p:cNvPr id="4106" name="文本框 18505"/>
            <p:cNvSpPr txBox="1"/>
            <p:nvPr/>
          </p:nvSpPr>
          <p:spPr>
            <a:xfrm>
              <a:off x="4807" y="2154"/>
              <a:ext cx="6733" cy="2082"/>
            </a:xfrm>
            <a:prstGeom prst="rect">
              <a:avLst/>
            </a:prstGeom>
            <a:noFill/>
            <a:ln w="9525">
              <a:noFill/>
            </a:ln>
            <a:effectLst>
              <a:prstShdw prst="shdw13" dist="53882" dir="13499999">
                <a:schemeClr val="bg2">
                  <a:alpha val="50000"/>
                </a:schemeClr>
              </a:prstShdw>
            </a:effectLst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X       X      —</a:t>
              </a:r>
              <a:endParaRPr lang="en-US" altLang="zh-CN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</a:p>
          </p:txBody>
        </p:sp>
        <p:sp>
          <p:nvSpPr>
            <p:cNvPr id="13320" name="Line 5"/>
            <p:cNvSpPr/>
            <p:nvPr/>
          </p:nvSpPr>
          <p:spPr>
            <a:xfrm>
              <a:off x="10581" y="2061"/>
              <a:ext cx="22" cy="11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" name="组合 10"/>
          <p:cNvGrpSpPr/>
          <p:nvPr/>
        </p:nvGrpSpPr>
        <p:grpSpPr>
          <a:xfrm>
            <a:off x="3662045" y="4077970"/>
            <a:ext cx="3073400" cy="646430"/>
            <a:chOff x="5767" y="6422"/>
            <a:chExt cx="4840" cy="1018"/>
          </a:xfrm>
        </p:grpSpPr>
        <p:sp>
          <p:nvSpPr>
            <p:cNvPr id="4114" name="文本框 18515"/>
            <p:cNvSpPr txBox="1"/>
            <p:nvPr/>
          </p:nvSpPr>
          <p:spPr>
            <a:xfrm>
              <a:off x="5767" y="6422"/>
              <a:ext cx="4814" cy="919"/>
            </a:xfrm>
            <a:prstGeom prst="rect">
              <a:avLst/>
            </a:prstGeom>
            <a:noFill/>
            <a:ln w="9525">
              <a:noFill/>
            </a:ln>
            <a:effectLst>
              <a:prstShdw prst="shdw13" dist="53882" dir="13499999">
                <a:schemeClr val="bg2">
                  <a:alpha val="50000"/>
                </a:schemeClr>
              </a:prstShdw>
            </a:effectLst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 u="sng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X X</a:t>
              </a: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    X       X</a:t>
              </a:r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 </a:t>
              </a:r>
              <a:endParaRPr lang="en-US" altLang="zh-CN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Line 5"/>
            <p:cNvSpPr/>
            <p:nvPr/>
          </p:nvSpPr>
          <p:spPr>
            <a:xfrm flipH="1">
              <a:off x="10605" y="6422"/>
              <a:ext cx="2" cy="101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组合 9"/>
          <p:cNvGrpSpPr/>
          <p:nvPr/>
        </p:nvGrpSpPr>
        <p:grpSpPr>
          <a:xfrm>
            <a:off x="3249930" y="2689860"/>
            <a:ext cx="3954780" cy="646430"/>
            <a:chOff x="5118" y="4236"/>
            <a:chExt cx="6228" cy="1018"/>
          </a:xfrm>
        </p:grpSpPr>
        <p:sp>
          <p:nvSpPr>
            <p:cNvPr id="4107" name="文本框 18506"/>
            <p:cNvSpPr txBox="1"/>
            <p:nvPr/>
          </p:nvSpPr>
          <p:spPr>
            <a:xfrm>
              <a:off x="5118" y="4236"/>
              <a:ext cx="6228" cy="919"/>
            </a:xfrm>
            <a:prstGeom prst="rect">
              <a:avLst/>
            </a:prstGeom>
            <a:noFill/>
            <a:ln w="9525">
              <a:noFill/>
            </a:ln>
            <a:effectLst>
              <a:prstShdw prst="shdw13" dist="53882" dir="13499999">
                <a:schemeClr val="bg2">
                  <a:alpha val="50000"/>
                </a:schemeClr>
              </a:prstShdw>
            </a:effectLst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 u="sng">
                  <a:latin typeface="Arial" panose="020B0604020202020204" pitchFamily="34" charset="0"/>
                  <a:ea typeface="宋体" panose="02010600030101010101" pitchFamily="2" charset="-122"/>
                </a:rPr>
                <a:t>X X</a:t>
              </a: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</a:rPr>
                <a:t>    X      </a:t>
              </a: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—</a:t>
              </a:r>
              <a:r>
                <a:rPr lang="en-US" altLang="zh-CN" sz="3200" b="1">
                  <a:latin typeface="Arial" panose="020B0604020202020204" pitchFamily="34" charset="0"/>
                  <a:ea typeface="宋体" panose="02010600030101010101" pitchFamily="2" charset="-122"/>
                </a:rPr>
                <a:t>      </a:t>
              </a:r>
            </a:p>
          </p:txBody>
        </p:sp>
        <p:sp>
          <p:nvSpPr>
            <p:cNvPr id="5" name="Line 5"/>
            <p:cNvSpPr/>
            <p:nvPr/>
          </p:nvSpPr>
          <p:spPr>
            <a:xfrm>
              <a:off x="10583" y="4236"/>
              <a:ext cx="22" cy="101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ooopen_sy_146007863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55" y="9525"/>
            <a:ext cx="12280265" cy="6899910"/>
          </a:xfrm>
          <a:prstGeom prst="rect">
            <a:avLst/>
          </a:prstGeom>
        </p:spPr>
      </p:pic>
      <p:sp>
        <p:nvSpPr>
          <p:cNvPr id="4098" name="WordArt 29"/>
          <p:cNvSpPr/>
          <p:nvPr/>
        </p:nvSpPr>
        <p:spPr>
          <a:xfrm>
            <a:off x="4763135" y="316548"/>
            <a:ext cx="2663825" cy="614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小宝宝睡着了</a:t>
            </a:r>
          </a:p>
        </p:txBody>
      </p:sp>
      <p:sp>
        <p:nvSpPr>
          <p:cNvPr id="4099" name="Oval 30">
            <a:hlinkClick r:id="" action="ppaction://hlinkshowjump?jump=endshow"/>
          </p:cNvPr>
          <p:cNvSpPr/>
          <p:nvPr/>
        </p:nvSpPr>
        <p:spPr>
          <a:xfrm>
            <a:off x="3143250" y="6092825"/>
            <a:ext cx="431800" cy="4318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Oval 31">
            <a:hlinkClick r:id="" action="ppaction://hlinkshowjump?jump=lastslideviewed"/>
          </p:cNvPr>
          <p:cNvSpPr/>
          <p:nvPr/>
        </p:nvSpPr>
        <p:spPr>
          <a:xfrm>
            <a:off x="2640013" y="6092825"/>
            <a:ext cx="431800" cy="4318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Oval 32">
            <a:hlinkClick r:id="" action="ppaction://hlinkshowjump?jump=firstslide"/>
          </p:cNvPr>
          <p:cNvSpPr/>
          <p:nvPr/>
        </p:nvSpPr>
        <p:spPr>
          <a:xfrm>
            <a:off x="2063750" y="6092825"/>
            <a:ext cx="431800" cy="431800"/>
          </a:xfrm>
          <a:prstGeom prst="ellipse">
            <a:avLst/>
          </a:prstGeom>
          <a:solidFill>
            <a:schemeClr val="accent1">
              <a:alpha val="1176"/>
            </a:scheme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2" name="Picture 67" descr="1"/>
          <p:cNvPicPr>
            <a:picLocks noChangeAspect="1"/>
          </p:cNvPicPr>
          <p:nvPr/>
        </p:nvPicPr>
        <p:blipFill>
          <a:blip r:embed="rId4"/>
          <a:srcRect l="-2928" r="84032" b="90289"/>
          <a:stretch>
            <a:fillRect/>
          </a:stretch>
        </p:blipFill>
        <p:spPr>
          <a:xfrm>
            <a:off x="1524000" y="836613"/>
            <a:ext cx="1619250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文本框 18500"/>
          <p:cNvSpPr txBox="1"/>
          <p:nvPr/>
        </p:nvSpPr>
        <p:spPr>
          <a:xfrm>
            <a:off x="2063750" y="1268413"/>
            <a:ext cx="2016125" cy="36830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4" name="Picture 67" descr="1"/>
          <p:cNvPicPr>
            <a:picLocks noChangeAspect="1"/>
          </p:cNvPicPr>
          <p:nvPr/>
        </p:nvPicPr>
        <p:blipFill>
          <a:blip r:embed="rId4"/>
          <a:srcRect l="-2928" t="18353" b="71935"/>
          <a:stretch>
            <a:fillRect/>
          </a:stretch>
        </p:blipFill>
        <p:spPr>
          <a:xfrm>
            <a:off x="1524000" y="1989138"/>
            <a:ext cx="8748713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67" descr="1"/>
          <p:cNvPicPr>
            <a:picLocks noChangeAspect="1"/>
          </p:cNvPicPr>
          <p:nvPr/>
        </p:nvPicPr>
        <p:blipFill>
          <a:blip r:embed="rId4"/>
          <a:srcRect l="-2928" t="49655" b="31969"/>
          <a:stretch>
            <a:fillRect/>
          </a:stretch>
        </p:blipFill>
        <p:spPr>
          <a:xfrm>
            <a:off x="1524000" y="3644900"/>
            <a:ext cx="8820150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文本框 18505"/>
          <p:cNvSpPr txBox="1"/>
          <p:nvPr/>
        </p:nvSpPr>
        <p:spPr>
          <a:xfrm>
            <a:off x="1542415" y="1484313"/>
            <a:ext cx="2627313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x      x   -</a:t>
            </a:r>
          </a:p>
        </p:txBody>
      </p:sp>
      <p:sp>
        <p:nvSpPr>
          <p:cNvPr id="4107" name="文本框 18506"/>
          <p:cNvSpPr txBox="1"/>
          <p:nvPr/>
        </p:nvSpPr>
        <p:spPr>
          <a:xfrm>
            <a:off x="3935413" y="1484313"/>
            <a:ext cx="208915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u="sng">
                <a:latin typeface="Arial" panose="020B0604020202020204" pitchFamily="34" charset="0"/>
                <a:ea typeface="宋体" panose="02010600030101010101" pitchFamily="2" charset="-122"/>
              </a:rPr>
              <a:t>X  X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-</a:t>
            </a:r>
          </a:p>
        </p:txBody>
      </p:sp>
      <p:pic>
        <p:nvPicPr>
          <p:cNvPr id="4108" name="Picture 68" descr="1"/>
          <p:cNvPicPr>
            <a:picLocks noChangeAspect="1"/>
          </p:cNvPicPr>
          <p:nvPr/>
        </p:nvPicPr>
        <p:blipFill>
          <a:blip r:embed="rId5"/>
          <a:srcRect l="49036" t="19121" r="47127" b="70760"/>
          <a:stretch>
            <a:fillRect/>
          </a:stretch>
        </p:blipFill>
        <p:spPr>
          <a:xfrm>
            <a:off x="3863975" y="1484313"/>
            <a:ext cx="28733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68" descr="1"/>
          <p:cNvPicPr>
            <a:picLocks noChangeAspect="1"/>
          </p:cNvPicPr>
          <p:nvPr/>
        </p:nvPicPr>
        <p:blipFill>
          <a:blip r:embed="rId5"/>
          <a:srcRect l="49036" t="19121" r="47127" b="70760"/>
          <a:stretch>
            <a:fillRect/>
          </a:stretch>
        </p:blipFill>
        <p:spPr>
          <a:xfrm>
            <a:off x="5951538" y="1484313"/>
            <a:ext cx="2873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0" name="文本框 18511"/>
          <p:cNvSpPr txBox="1"/>
          <p:nvPr/>
        </p:nvSpPr>
        <p:spPr>
          <a:xfrm>
            <a:off x="5664200" y="1484313"/>
            <a:ext cx="2627313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x    x   -</a:t>
            </a:r>
          </a:p>
        </p:txBody>
      </p:sp>
      <p:pic>
        <p:nvPicPr>
          <p:cNvPr id="4111" name="Picture 68" descr="1"/>
          <p:cNvPicPr>
            <a:picLocks noChangeAspect="1"/>
          </p:cNvPicPr>
          <p:nvPr/>
        </p:nvPicPr>
        <p:blipFill>
          <a:blip r:embed="rId5"/>
          <a:srcRect l="49036" t="19121" r="47127" b="70760"/>
          <a:stretch>
            <a:fillRect/>
          </a:stretch>
        </p:blipFill>
        <p:spPr>
          <a:xfrm>
            <a:off x="7896225" y="1484313"/>
            <a:ext cx="287338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2" name="文本框 18513"/>
          <p:cNvSpPr txBox="1"/>
          <p:nvPr/>
        </p:nvSpPr>
        <p:spPr>
          <a:xfrm>
            <a:off x="8040688" y="1484313"/>
            <a:ext cx="208915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u="sng">
                <a:latin typeface="Arial" panose="020B0604020202020204" pitchFamily="34" charset="0"/>
                <a:ea typeface="宋体" panose="02010600030101010101" pitchFamily="2" charset="-122"/>
              </a:rPr>
              <a:t>X  X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-</a:t>
            </a:r>
          </a:p>
        </p:txBody>
      </p:sp>
      <p:pic>
        <p:nvPicPr>
          <p:cNvPr id="4113" name="Picture 68" descr="1"/>
          <p:cNvPicPr>
            <a:picLocks noChangeAspect="1"/>
          </p:cNvPicPr>
          <p:nvPr/>
        </p:nvPicPr>
        <p:blipFill>
          <a:blip r:embed="rId5"/>
          <a:srcRect l="49036" t="19121" r="47127" b="70760"/>
          <a:stretch>
            <a:fillRect/>
          </a:stretch>
        </p:blipFill>
        <p:spPr>
          <a:xfrm>
            <a:off x="9983788" y="1484313"/>
            <a:ext cx="2873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4" name="文本框 18515"/>
          <p:cNvSpPr txBox="1"/>
          <p:nvPr/>
        </p:nvSpPr>
        <p:spPr>
          <a:xfrm>
            <a:off x="1793875" y="3352800"/>
            <a:ext cx="2555875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u="sng">
                <a:latin typeface="Arial" panose="020B0604020202020204" pitchFamily="34" charset="0"/>
                <a:ea typeface="宋体" panose="02010600030101010101" pitchFamily="2" charset="-122"/>
              </a:rPr>
              <a:t>X  X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4115" name="文本框 18516"/>
          <p:cNvSpPr txBox="1"/>
          <p:nvPr/>
        </p:nvSpPr>
        <p:spPr>
          <a:xfrm>
            <a:off x="4727575" y="3357563"/>
            <a:ext cx="208915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u="sng">
                <a:latin typeface="Arial" panose="020B0604020202020204" pitchFamily="34" charset="0"/>
                <a:ea typeface="宋体" panose="02010600030101010101" pitchFamily="2" charset="-122"/>
              </a:rPr>
              <a:t>X  X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 -</a:t>
            </a:r>
          </a:p>
        </p:txBody>
      </p:sp>
      <p:sp>
        <p:nvSpPr>
          <p:cNvPr id="4116" name="文本框 18517"/>
          <p:cNvSpPr txBox="1"/>
          <p:nvPr/>
        </p:nvSpPr>
        <p:spPr>
          <a:xfrm>
            <a:off x="7535863" y="3357563"/>
            <a:ext cx="2089150" cy="58356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u="sng">
                <a:latin typeface="Arial" panose="020B0604020202020204" pitchFamily="34" charset="0"/>
                <a:ea typeface="宋体" panose="02010600030101010101" pitchFamily="2" charset="-122"/>
              </a:rPr>
              <a:t>X  X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  -</a:t>
            </a:r>
          </a:p>
        </p:txBody>
      </p:sp>
      <p:pic>
        <p:nvPicPr>
          <p:cNvPr id="4117" name="Picture 68" descr="1"/>
          <p:cNvPicPr>
            <a:picLocks noChangeAspect="1"/>
          </p:cNvPicPr>
          <p:nvPr/>
        </p:nvPicPr>
        <p:blipFill>
          <a:blip r:embed="rId5"/>
          <a:srcRect l="49036" t="19121" r="47127" b="70760"/>
          <a:stretch>
            <a:fillRect/>
          </a:stretch>
        </p:blipFill>
        <p:spPr>
          <a:xfrm>
            <a:off x="4511675" y="3429000"/>
            <a:ext cx="28733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68" descr="1"/>
          <p:cNvPicPr>
            <a:picLocks noChangeAspect="1"/>
          </p:cNvPicPr>
          <p:nvPr/>
        </p:nvPicPr>
        <p:blipFill>
          <a:blip r:embed="rId5"/>
          <a:srcRect l="49036" t="19121" r="47127" b="70760"/>
          <a:stretch>
            <a:fillRect/>
          </a:stretch>
        </p:blipFill>
        <p:spPr>
          <a:xfrm>
            <a:off x="7248525" y="3357563"/>
            <a:ext cx="28733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68" descr="1"/>
          <p:cNvPicPr>
            <a:picLocks noChangeAspect="1"/>
          </p:cNvPicPr>
          <p:nvPr/>
        </p:nvPicPr>
        <p:blipFill>
          <a:blip r:embed="rId5"/>
          <a:srcRect l="49036" t="19121" r="47127" b="70760"/>
          <a:stretch>
            <a:fillRect/>
          </a:stretch>
        </p:blipFill>
        <p:spPr>
          <a:xfrm>
            <a:off x="10056813" y="3357563"/>
            <a:ext cx="287337" cy="647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ooopen_sy_14600786376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815" y="-20955"/>
            <a:ext cx="12280265" cy="6899910"/>
          </a:xfrm>
          <a:prstGeom prst="rect">
            <a:avLst/>
          </a:prstGeom>
        </p:spPr>
      </p:pic>
      <p:pic>
        <p:nvPicPr>
          <p:cNvPr id="5122" name="Picture 68" descr="1"/>
          <p:cNvPicPr>
            <a:picLocks noChangeAspect="1"/>
          </p:cNvPicPr>
          <p:nvPr/>
        </p:nvPicPr>
        <p:blipFill>
          <a:blip r:embed="rId3"/>
          <a:srcRect l="975" r="81726" b="89186"/>
          <a:stretch>
            <a:fillRect/>
          </a:stretch>
        </p:blipFill>
        <p:spPr>
          <a:xfrm>
            <a:off x="2063750" y="188913"/>
            <a:ext cx="1511300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68" descr="1"/>
          <p:cNvPicPr>
            <a:picLocks noChangeAspect="1"/>
          </p:cNvPicPr>
          <p:nvPr/>
        </p:nvPicPr>
        <p:blipFill>
          <a:blip r:embed="rId3"/>
          <a:srcRect l="1929" t="18303" b="72694"/>
          <a:stretch>
            <a:fillRect/>
          </a:stretch>
        </p:blipFill>
        <p:spPr>
          <a:xfrm>
            <a:off x="2063750" y="1052513"/>
            <a:ext cx="8208963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68" descr="1"/>
          <p:cNvPicPr>
            <a:picLocks noChangeAspect="1"/>
          </p:cNvPicPr>
          <p:nvPr/>
        </p:nvPicPr>
        <p:blipFill>
          <a:blip r:embed="rId3"/>
          <a:srcRect l="1929" t="50917" b="32193"/>
          <a:stretch>
            <a:fillRect/>
          </a:stretch>
        </p:blipFill>
        <p:spPr>
          <a:xfrm>
            <a:off x="2135188" y="3429000"/>
            <a:ext cx="7705725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3"/>
          <p:cNvSpPr/>
          <p:nvPr/>
        </p:nvSpPr>
        <p:spPr>
          <a:xfrm>
            <a:off x="4440238" y="260350"/>
            <a:ext cx="3167062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小宝宝睡着了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170430" y="2120900"/>
            <a:ext cx="3816350" cy="619760"/>
          </a:xfrm>
          <a:custGeom>
            <a:avLst/>
            <a:gdLst>
              <a:gd name="connisteX0" fmla="*/ 0 w 3816350"/>
              <a:gd name="connsiteY0" fmla="*/ 326630 h 620000"/>
              <a:gd name="connisteX1" fmla="*/ 478790 w 3816350"/>
              <a:gd name="connsiteY1" fmla="*/ 310755 h 620000"/>
              <a:gd name="connisteX2" fmla="*/ 927100 w 3816350"/>
              <a:gd name="connsiteY2" fmla="*/ 17385 h 620000"/>
              <a:gd name="connisteX3" fmla="*/ 1359535 w 3816350"/>
              <a:gd name="connsiteY3" fmla="*/ 78980 h 620000"/>
              <a:gd name="connisteX4" fmla="*/ 1776730 w 3816350"/>
              <a:gd name="connsiteY4" fmla="*/ 280275 h 620000"/>
              <a:gd name="connisteX5" fmla="*/ 2657475 w 3816350"/>
              <a:gd name="connsiteY5" fmla="*/ 465695 h 620000"/>
              <a:gd name="connisteX6" fmla="*/ 3816350 w 3816350"/>
              <a:gd name="connsiteY6" fmla="*/ 620000 h 62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816350" h="620001">
                <a:moveTo>
                  <a:pt x="0" y="326631"/>
                </a:moveTo>
                <a:cubicBezTo>
                  <a:pt x="86995" y="329171"/>
                  <a:pt x="293370" y="372351"/>
                  <a:pt x="478790" y="310756"/>
                </a:cubicBezTo>
                <a:cubicBezTo>
                  <a:pt x="664210" y="249161"/>
                  <a:pt x="751205" y="63741"/>
                  <a:pt x="927100" y="17386"/>
                </a:cubicBezTo>
                <a:cubicBezTo>
                  <a:pt x="1102995" y="-28969"/>
                  <a:pt x="1189355" y="26276"/>
                  <a:pt x="1359535" y="78981"/>
                </a:cubicBezTo>
                <a:cubicBezTo>
                  <a:pt x="1529715" y="131686"/>
                  <a:pt x="1517015" y="202806"/>
                  <a:pt x="1776730" y="280276"/>
                </a:cubicBezTo>
                <a:cubicBezTo>
                  <a:pt x="2036445" y="357746"/>
                  <a:pt x="2249805" y="397751"/>
                  <a:pt x="2657475" y="465696"/>
                </a:cubicBezTo>
                <a:cubicBezTo>
                  <a:pt x="3065145" y="533641"/>
                  <a:pt x="3602355" y="592696"/>
                  <a:pt x="3816350" y="62000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203315" y="2355215"/>
            <a:ext cx="3832225" cy="710565"/>
          </a:xfrm>
          <a:custGeom>
            <a:avLst/>
            <a:gdLst>
              <a:gd name="connisteX0" fmla="*/ 0 w 3832225"/>
              <a:gd name="connsiteY0" fmla="*/ 262306 h 710616"/>
              <a:gd name="connisteX1" fmla="*/ 448310 w 3832225"/>
              <a:gd name="connsiteY1" fmla="*/ 247066 h 710616"/>
              <a:gd name="connisteX2" fmla="*/ 880745 w 3832225"/>
              <a:gd name="connsiteY2" fmla="*/ 51 h 710616"/>
              <a:gd name="connisteX3" fmla="*/ 1406525 w 3832225"/>
              <a:gd name="connsiteY3" fmla="*/ 231826 h 710616"/>
              <a:gd name="connisteX4" fmla="*/ 2039620 w 3832225"/>
              <a:gd name="connsiteY4" fmla="*/ 447726 h 710616"/>
              <a:gd name="connisteX5" fmla="*/ 2858770 w 3832225"/>
              <a:gd name="connsiteY5" fmla="*/ 664261 h 710616"/>
              <a:gd name="connisteX6" fmla="*/ 3832225 w 3832225"/>
              <a:gd name="connsiteY6" fmla="*/ 710616 h 71061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3832225" h="710616">
                <a:moveTo>
                  <a:pt x="0" y="262306"/>
                </a:moveTo>
                <a:cubicBezTo>
                  <a:pt x="81280" y="264211"/>
                  <a:pt x="272415" y="299771"/>
                  <a:pt x="448310" y="247066"/>
                </a:cubicBezTo>
                <a:cubicBezTo>
                  <a:pt x="624205" y="194361"/>
                  <a:pt x="688975" y="3226"/>
                  <a:pt x="880745" y="51"/>
                </a:cubicBezTo>
                <a:cubicBezTo>
                  <a:pt x="1072515" y="-3124"/>
                  <a:pt x="1174750" y="142291"/>
                  <a:pt x="1406525" y="231826"/>
                </a:cubicBezTo>
                <a:cubicBezTo>
                  <a:pt x="1638300" y="321361"/>
                  <a:pt x="1749425" y="361366"/>
                  <a:pt x="2039620" y="447726"/>
                </a:cubicBezTo>
                <a:cubicBezTo>
                  <a:pt x="2329815" y="534086"/>
                  <a:pt x="2499995" y="611556"/>
                  <a:pt x="2858770" y="664261"/>
                </a:cubicBezTo>
                <a:cubicBezTo>
                  <a:pt x="3217545" y="716966"/>
                  <a:pt x="3653790" y="705536"/>
                  <a:pt x="3832225" y="71061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160905" y="5053965"/>
            <a:ext cx="4542790" cy="842010"/>
          </a:xfrm>
          <a:custGeom>
            <a:avLst/>
            <a:gdLst>
              <a:gd name="connisteX0" fmla="*/ 0 w 4542790"/>
              <a:gd name="connsiteY0" fmla="*/ 421856 h 1380835"/>
              <a:gd name="connisteX1" fmla="*/ 556260 w 4542790"/>
              <a:gd name="connsiteY1" fmla="*/ 421856 h 1380835"/>
              <a:gd name="connisteX2" fmla="*/ 895985 w 4542790"/>
              <a:gd name="connsiteY2" fmla="*/ 731101 h 1380835"/>
              <a:gd name="connisteX3" fmla="*/ 1576070 w 4542790"/>
              <a:gd name="connsiteY3" fmla="*/ 1364831 h 1380835"/>
              <a:gd name="connisteX4" fmla="*/ 2163445 w 4542790"/>
              <a:gd name="connsiteY4" fmla="*/ 1086701 h 1380835"/>
              <a:gd name="connisteX5" fmla="*/ 2658110 w 4542790"/>
              <a:gd name="connsiteY5" fmla="*/ 514566 h 1380835"/>
              <a:gd name="connisteX6" fmla="*/ 3183255 w 4542790"/>
              <a:gd name="connsiteY6" fmla="*/ 4661 h 1380835"/>
              <a:gd name="connisteX7" fmla="*/ 3646805 w 4542790"/>
              <a:gd name="connsiteY7" fmla="*/ 298666 h 1380835"/>
              <a:gd name="connisteX8" fmla="*/ 4542790 w 4542790"/>
              <a:gd name="connsiteY8" fmla="*/ 345021 h 13808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4542790" h="1380835">
                <a:moveTo>
                  <a:pt x="0" y="421857"/>
                </a:moveTo>
                <a:cubicBezTo>
                  <a:pt x="104140" y="415507"/>
                  <a:pt x="377190" y="360262"/>
                  <a:pt x="556260" y="421857"/>
                </a:cubicBezTo>
                <a:cubicBezTo>
                  <a:pt x="735330" y="483452"/>
                  <a:pt x="692150" y="542507"/>
                  <a:pt x="895985" y="731102"/>
                </a:cubicBezTo>
                <a:cubicBezTo>
                  <a:pt x="1099820" y="919697"/>
                  <a:pt x="1322705" y="1293712"/>
                  <a:pt x="1576070" y="1364832"/>
                </a:cubicBezTo>
                <a:cubicBezTo>
                  <a:pt x="1829435" y="1435952"/>
                  <a:pt x="1946910" y="1256882"/>
                  <a:pt x="2163445" y="1086702"/>
                </a:cubicBezTo>
                <a:cubicBezTo>
                  <a:pt x="2379980" y="916522"/>
                  <a:pt x="2454275" y="731102"/>
                  <a:pt x="2658110" y="514567"/>
                </a:cubicBezTo>
                <a:cubicBezTo>
                  <a:pt x="2861945" y="298032"/>
                  <a:pt x="2985770" y="47842"/>
                  <a:pt x="3183255" y="4662"/>
                </a:cubicBezTo>
                <a:cubicBezTo>
                  <a:pt x="3380740" y="-38518"/>
                  <a:pt x="3375025" y="230722"/>
                  <a:pt x="3646805" y="298667"/>
                </a:cubicBezTo>
                <a:cubicBezTo>
                  <a:pt x="3918585" y="366612"/>
                  <a:pt x="4372610" y="341847"/>
                  <a:pt x="4542790" y="34502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167245" y="4914900"/>
            <a:ext cx="2348865" cy="544195"/>
          </a:xfrm>
          <a:custGeom>
            <a:avLst/>
            <a:gdLst>
              <a:gd name="connisteX0" fmla="*/ 0 w 2348865"/>
              <a:gd name="connsiteY0" fmla="*/ 341966 h 543999"/>
              <a:gd name="connisteX1" fmla="*/ 433070 w 2348865"/>
              <a:gd name="connsiteY1" fmla="*/ 326726 h 543999"/>
              <a:gd name="connisteX2" fmla="*/ 772795 w 2348865"/>
              <a:gd name="connsiteY2" fmla="*/ 2241 h 543999"/>
              <a:gd name="connisteX3" fmla="*/ 1097280 w 2348865"/>
              <a:gd name="connsiteY3" fmla="*/ 218776 h 543999"/>
              <a:gd name="connisteX4" fmla="*/ 1499235 w 2348865"/>
              <a:gd name="connsiteY4" fmla="*/ 496906 h 543999"/>
              <a:gd name="connisteX5" fmla="*/ 2348865 w 2348865"/>
              <a:gd name="connsiteY5" fmla="*/ 543261 h 54399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348865" h="543999">
                <a:moveTo>
                  <a:pt x="0" y="341966"/>
                </a:moveTo>
                <a:cubicBezTo>
                  <a:pt x="80010" y="345141"/>
                  <a:pt x="278765" y="394671"/>
                  <a:pt x="433070" y="326726"/>
                </a:cubicBezTo>
                <a:cubicBezTo>
                  <a:pt x="587375" y="258781"/>
                  <a:pt x="640080" y="23831"/>
                  <a:pt x="772795" y="2241"/>
                </a:cubicBezTo>
                <a:cubicBezTo>
                  <a:pt x="905510" y="-19349"/>
                  <a:pt x="951865" y="119716"/>
                  <a:pt x="1097280" y="218776"/>
                </a:cubicBezTo>
                <a:cubicBezTo>
                  <a:pt x="1242695" y="317836"/>
                  <a:pt x="1249045" y="432136"/>
                  <a:pt x="1499235" y="496906"/>
                </a:cubicBezTo>
                <a:cubicBezTo>
                  <a:pt x="1749425" y="561676"/>
                  <a:pt x="2186940" y="539451"/>
                  <a:pt x="2348865" y="54326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ef4997e83f0ab575a6b7e6681281abb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1430" y="-34290"/>
            <a:ext cx="12235180" cy="7103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36620" y="2628900"/>
            <a:ext cx="57194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小宝宝睡着了</a:t>
            </a:r>
          </a:p>
        </p:txBody>
      </p:sp>
      <p:pic>
        <p:nvPicPr>
          <p:cNvPr id="7" name="小宝宝睡着了唱剪辑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0310" y="6054725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ooopen_sy_14600786376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6195" y="-17145"/>
            <a:ext cx="12280265" cy="6925945"/>
          </a:xfrm>
          <a:prstGeom prst="rect">
            <a:avLst/>
          </a:prstGeom>
        </p:spPr>
      </p:pic>
      <p:pic>
        <p:nvPicPr>
          <p:cNvPr id="14365" name="Picture 6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95" y="1079500"/>
            <a:ext cx="10749280" cy="6137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WordArt 29"/>
          <p:cNvSpPr>
            <a:spLocks noTextEdit="1"/>
          </p:cNvSpPr>
          <p:nvPr/>
        </p:nvSpPr>
        <p:spPr>
          <a:xfrm>
            <a:off x="4386580" y="847090"/>
            <a:ext cx="3435350" cy="876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小宝宝睡着了</a:t>
            </a:r>
          </a:p>
        </p:txBody>
      </p:sp>
      <p:sp>
        <p:nvSpPr>
          <p:cNvPr id="6" name="AutoShape 2"/>
          <p:cNvSpPr/>
          <p:nvPr/>
        </p:nvSpPr>
        <p:spPr>
          <a:xfrm>
            <a:off x="316865" y="431165"/>
            <a:ext cx="11574145" cy="626300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38100" cap="flat" cmpd="sng">
            <a:solidFill>
              <a:srgbClr val="CCCCFF"/>
            </a:solidFill>
            <a:prstDash val="solid"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" name="3a小宝宝睡着了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0370" y="6099175"/>
            <a:ext cx="532130" cy="594995"/>
          </a:xfrm>
          <a:prstGeom prst="rect">
            <a:avLst/>
          </a:prstGeom>
        </p:spPr>
      </p:pic>
      <p:pic>
        <p:nvPicPr>
          <p:cNvPr id="5" name="3b小宝宝睡着了（伴奏）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1580" y="6099175"/>
            <a:ext cx="519430" cy="594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06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10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ooopen_sy_146007863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0" y="-33655"/>
            <a:ext cx="12280265" cy="6925945"/>
          </a:xfrm>
          <a:prstGeom prst="rect">
            <a:avLst/>
          </a:prstGeom>
        </p:spPr>
      </p:pic>
      <p:sp>
        <p:nvSpPr>
          <p:cNvPr id="8194" name="文本框 66563"/>
          <p:cNvSpPr txBox="1"/>
          <p:nvPr/>
        </p:nvSpPr>
        <p:spPr>
          <a:xfrm>
            <a:off x="4367213" y="1916113"/>
            <a:ext cx="2952750" cy="76835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4400" b="1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—    —</a:t>
            </a:r>
          </a:p>
        </p:txBody>
      </p:sp>
      <p:sp>
        <p:nvSpPr>
          <p:cNvPr id="66565" name="文本框 66564"/>
          <p:cNvSpPr txBox="1"/>
          <p:nvPr/>
        </p:nvSpPr>
        <p:spPr>
          <a:xfrm>
            <a:off x="4583113" y="3357563"/>
            <a:ext cx="2592387" cy="82994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4800" b="1">
                <a:latin typeface="Arial" panose="020B0604020202020204" pitchFamily="34" charset="0"/>
                <a:ea typeface="宋体" panose="02010600030101010101" pitchFamily="2" charset="-122"/>
              </a:rPr>
              <a:t>x    x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24430" y="692150"/>
            <a:ext cx="5400040" cy="3846195"/>
            <a:chOff x="3818" y="1090"/>
            <a:chExt cx="8504" cy="6057"/>
          </a:xfrm>
        </p:grpSpPr>
        <p:grpSp>
          <p:nvGrpSpPr>
            <p:cNvPr id="66605" name="组合 66604"/>
            <p:cNvGrpSpPr/>
            <p:nvPr/>
          </p:nvGrpSpPr>
          <p:grpSpPr>
            <a:xfrm>
              <a:off x="3818" y="2453"/>
              <a:ext cx="8505" cy="4695"/>
              <a:chOff x="567" y="981"/>
              <a:chExt cx="3402" cy="1878"/>
            </a:xfrm>
          </p:grpSpPr>
          <p:grpSp>
            <p:nvGrpSpPr>
              <p:cNvPr id="8200" name="组合 66600"/>
              <p:cNvGrpSpPr/>
              <p:nvPr/>
            </p:nvGrpSpPr>
            <p:grpSpPr>
              <a:xfrm>
                <a:off x="567" y="981"/>
                <a:ext cx="1250" cy="1878"/>
                <a:chOff x="567" y="981"/>
                <a:chExt cx="1250" cy="1878"/>
              </a:xfrm>
            </p:grpSpPr>
            <p:sp>
              <p:nvSpPr>
                <p:cNvPr id="8201" name="文本框 66576"/>
                <p:cNvSpPr txBox="1"/>
                <p:nvPr/>
              </p:nvSpPr>
              <p:spPr>
                <a:xfrm>
                  <a:off x="839" y="1298"/>
                  <a:ext cx="907" cy="1298"/>
                </a:xfrm>
                <a:prstGeom prst="rect">
                  <a:avLst/>
                </a:prstGeom>
                <a:noFill/>
                <a:ln w="9525">
                  <a:noFill/>
                </a:ln>
                <a:effectLst>
                  <a:prstShdw prst="shdw13" dist="53882" dir="13499999">
                    <a:schemeClr val="bg2">
                      <a:alpha val="50000"/>
                    </a:schemeClr>
                  </a:prstShdw>
                </a:effectLst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32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碰铃</a:t>
                  </a:r>
                </a:p>
                <a:p>
                  <a:pPr algn="ctr">
                    <a:spcBef>
                      <a:spcPct val="50000"/>
                    </a:spcBef>
                  </a:pPr>
                  <a:endParaRPr lang="zh-CN" altLang="en-US" sz="320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320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串铃</a:t>
                  </a:r>
                </a:p>
              </p:txBody>
            </p:sp>
            <p:grpSp>
              <p:nvGrpSpPr>
                <p:cNvPr id="8202" name="组合 66599"/>
                <p:cNvGrpSpPr/>
                <p:nvPr/>
              </p:nvGrpSpPr>
              <p:grpSpPr>
                <a:xfrm>
                  <a:off x="567" y="981"/>
                  <a:ext cx="1250" cy="1878"/>
                  <a:chOff x="521" y="981"/>
                  <a:chExt cx="1250" cy="1878"/>
                </a:xfrm>
              </p:grpSpPr>
              <p:pic>
                <p:nvPicPr>
                  <p:cNvPr id="8203" name="Picture 68" descr="一上简谱14-250009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bright="-12000" contrast="6000"/>
                  </a:blip>
                  <a:srcRect l="18495" t="59641" r="78574" b="27026"/>
                  <a:stretch>
                    <a:fillRect/>
                  </a:stretch>
                </p:blipFill>
                <p:spPr>
                  <a:xfrm>
                    <a:off x="1474" y="981"/>
                    <a:ext cx="297" cy="18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8204" name="Picture 70" descr="22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21" y="2296"/>
                    <a:ext cx="499" cy="33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8205" name="Picture 27" descr="AOFOXHELZ``LR(K{`_0~%J6"/>
                  <p:cNvPicPr>
                    <a:picLocks noChangeAspect="1"/>
                  </p:cNvPicPr>
                  <p:nvPr/>
                </p:nvPicPr>
                <p:blipFill>
                  <a:blip r:embed="rId6">
                    <a:clrChange>
                      <a:clrFrom>
                        <a:srgbClr val="FFFBD6"/>
                      </a:clrFrom>
                      <a:clrTo>
                        <a:srgbClr val="FFFBD6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612" y="1389"/>
                    <a:ext cx="362" cy="36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pic>
            <p:nvPicPr>
              <p:cNvPr id="8206" name="Picture 68" descr="1"/>
              <p:cNvPicPr>
                <a:picLocks noChangeAspect="1"/>
              </p:cNvPicPr>
              <p:nvPr/>
            </p:nvPicPr>
            <p:blipFill>
              <a:blip r:embed="rId7"/>
              <a:srcRect l="62497" t="57689" r="31737" b="33308"/>
              <a:stretch>
                <a:fillRect/>
              </a:stretch>
            </p:blipFill>
            <p:spPr>
              <a:xfrm>
                <a:off x="3606" y="1207"/>
                <a:ext cx="363" cy="6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07" name="Picture 68" descr="1"/>
              <p:cNvPicPr>
                <a:picLocks noChangeAspect="1"/>
              </p:cNvPicPr>
              <p:nvPr/>
            </p:nvPicPr>
            <p:blipFill>
              <a:blip r:embed="rId7"/>
              <a:srcRect l="62497" t="57689" r="31737" b="33308"/>
              <a:stretch>
                <a:fillRect/>
              </a:stretch>
            </p:blipFill>
            <p:spPr>
              <a:xfrm>
                <a:off x="3606" y="2115"/>
                <a:ext cx="363" cy="63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8208" name="Picture 67" descr="1"/>
            <p:cNvPicPr>
              <a:picLocks noChangeAspect="1"/>
            </p:cNvPicPr>
            <p:nvPr/>
          </p:nvPicPr>
          <p:blipFill>
            <a:blip r:embed="rId8"/>
            <a:srcRect l="8052" r="84032" b="90265"/>
            <a:stretch>
              <a:fillRect/>
            </a:stretch>
          </p:blipFill>
          <p:spPr>
            <a:xfrm>
              <a:off x="4725" y="1090"/>
              <a:ext cx="1928" cy="13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" name="小宝宝睡着了唱剪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031605" y="5848350"/>
            <a:ext cx="619125" cy="619125"/>
          </a:xfrm>
          <a:prstGeom prst="rect">
            <a:avLst/>
          </a:prstGeom>
        </p:spPr>
      </p:pic>
      <p:pic>
        <p:nvPicPr>
          <p:cNvPr id="7" name="小宝宝睡着了伴奏剪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13645" y="584835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50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50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ooopen_sy_14600786376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6195" y="-17145"/>
            <a:ext cx="12280265" cy="6925945"/>
          </a:xfrm>
          <a:prstGeom prst="rect">
            <a:avLst/>
          </a:prstGeom>
        </p:spPr>
      </p:pic>
      <p:sp>
        <p:nvSpPr>
          <p:cNvPr id="14349" name="WordArt 29"/>
          <p:cNvSpPr>
            <a:spLocks noTextEdit="1"/>
          </p:cNvSpPr>
          <p:nvPr/>
        </p:nvSpPr>
        <p:spPr>
          <a:xfrm>
            <a:off x="4409440" y="351790"/>
            <a:ext cx="3372485" cy="727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小宝宝睡着了</a:t>
            </a:r>
          </a:p>
        </p:txBody>
      </p:sp>
      <p:sp>
        <p:nvSpPr>
          <p:cNvPr id="6" name="AutoShape 2"/>
          <p:cNvSpPr/>
          <p:nvPr/>
        </p:nvSpPr>
        <p:spPr>
          <a:xfrm>
            <a:off x="308610" y="158750"/>
            <a:ext cx="11574145" cy="626300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38100" cap="flat" cmpd="sng">
            <a:solidFill>
              <a:srgbClr val="CCCCFF"/>
            </a:solidFill>
            <a:prstDash val="solid"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" name="3a小宝宝睡着了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0190" y="158750"/>
            <a:ext cx="532130" cy="594995"/>
          </a:xfrm>
          <a:prstGeom prst="rect">
            <a:avLst/>
          </a:prstGeom>
        </p:spPr>
      </p:pic>
      <p:pic>
        <p:nvPicPr>
          <p:cNvPr id="5" name="3b小宝宝睡着了（伴奏）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1580" y="158750"/>
            <a:ext cx="519430" cy="594995"/>
          </a:xfrm>
          <a:prstGeom prst="rect">
            <a:avLst/>
          </a:prstGeom>
        </p:spPr>
      </p:pic>
      <p:pic>
        <p:nvPicPr>
          <p:cNvPr id="18456" name="Picture 41" descr="小宝简谱完整"/>
          <p:cNvPicPr>
            <a:picLocks noChangeAspect="1"/>
          </p:cNvPicPr>
          <p:nvPr/>
        </p:nvPicPr>
        <p:blipFill>
          <a:blip r:embed="rId8"/>
          <a:srcRect l="14371" t="8624" r="14822" b="8040"/>
          <a:stretch>
            <a:fillRect/>
          </a:stretch>
        </p:blipFill>
        <p:spPr>
          <a:xfrm>
            <a:off x="438785" y="1080135"/>
            <a:ext cx="11083290" cy="53416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06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10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</Words>
  <Application>WPS 演示</Application>
  <PresentationFormat>自定义</PresentationFormat>
  <Paragraphs>24</Paragraphs>
  <Slides>11</Slides>
  <Notes>0</Notes>
  <HiddenSlides>0</HiddenSlides>
  <MMClips>12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主题​​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s</cp:lastModifiedBy>
  <cp:revision>47</cp:revision>
  <dcterms:created xsi:type="dcterms:W3CDTF">2019-06-19T02:08:00Z</dcterms:created>
  <dcterms:modified xsi:type="dcterms:W3CDTF">2021-10-13T02:06:06Z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